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Lst>
  <p:notesMasterIdLst>
    <p:notesMasterId r:id="rId66"/>
  </p:notesMasterIdLst>
  <p:handoutMasterIdLst>
    <p:handoutMasterId r:id="rId67"/>
  </p:handoutMasterIdLst>
  <p:sldIdLst>
    <p:sldId id="284" r:id="rId2"/>
    <p:sldId id="281" r:id="rId3"/>
    <p:sldId id="351" r:id="rId4"/>
    <p:sldId id="283" r:id="rId5"/>
    <p:sldId id="291" r:id="rId6"/>
    <p:sldId id="309" r:id="rId7"/>
    <p:sldId id="310" r:id="rId8"/>
    <p:sldId id="311" r:id="rId9"/>
    <p:sldId id="312" r:id="rId10"/>
    <p:sldId id="313" r:id="rId11"/>
    <p:sldId id="375" r:id="rId12"/>
    <p:sldId id="374" r:id="rId13"/>
    <p:sldId id="280" r:id="rId14"/>
    <p:sldId id="316" r:id="rId15"/>
    <p:sldId id="352" r:id="rId16"/>
    <p:sldId id="315" r:id="rId17"/>
    <p:sldId id="317" r:id="rId18"/>
    <p:sldId id="318" r:id="rId19"/>
    <p:sldId id="319" r:id="rId20"/>
    <p:sldId id="320" r:id="rId21"/>
    <p:sldId id="321" r:id="rId22"/>
    <p:sldId id="322" r:id="rId23"/>
    <p:sldId id="323" r:id="rId24"/>
    <p:sldId id="325" r:id="rId25"/>
    <p:sldId id="326" r:id="rId26"/>
    <p:sldId id="327" r:id="rId27"/>
    <p:sldId id="328" r:id="rId28"/>
    <p:sldId id="329" r:id="rId29"/>
    <p:sldId id="330" r:id="rId30"/>
    <p:sldId id="331" r:id="rId31"/>
    <p:sldId id="332" r:id="rId32"/>
    <p:sldId id="333" r:id="rId33"/>
    <p:sldId id="334" r:id="rId34"/>
    <p:sldId id="335" r:id="rId35"/>
    <p:sldId id="338" r:id="rId36"/>
    <p:sldId id="339" r:id="rId37"/>
    <p:sldId id="340" r:id="rId38"/>
    <p:sldId id="341" r:id="rId39"/>
    <p:sldId id="342" r:id="rId40"/>
    <p:sldId id="343" r:id="rId41"/>
    <p:sldId id="344" r:id="rId42"/>
    <p:sldId id="353" r:id="rId43"/>
    <p:sldId id="345" r:id="rId44"/>
    <p:sldId id="346" r:id="rId45"/>
    <p:sldId id="377" r:id="rId46"/>
    <p:sldId id="336" r:id="rId47"/>
    <p:sldId id="337" r:id="rId48"/>
    <p:sldId id="324" r:id="rId49"/>
    <p:sldId id="347" r:id="rId50"/>
    <p:sldId id="349" r:id="rId51"/>
    <p:sldId id="350" r:id="rId52"/>
    <p:sldId id="376" r:id="rId53"/>
    <p:sldId id="360" r:id="rId54"/>
    <p:sldId id="361" r:id="rId55"/>
    <p:sldId id="362" r:id="rId56"/>
    <p:sldId id="357" r:id="rId57"/>
    <p:sldId id="358" r:id="rId58"/>
    <p:sldId id="363" r:id="rId59"/>
    <p:sldId id="364" r:id="rId60"/>
    <p:sldId id="365" r:id="rId61"/>
    <p:sldId id="366" r:id="rId62"/>
    <p:sldId id="367" r:id="rId63"/>
    <p:sldId id="368" r:id="rId64"/>
    <p:sldId id="264" r:id="rId65"/>
  </p:sldIdLst>
  <p:sldSz cx="9144000" cy="6858000" type="screen4x3"/>
  <p:notesSz cx="6858000" cy="9144000"/>
  <p:defaultTextStyle>
    <a:defPPr>
      <a:defRPr lang="zh-CN"/>
    </a:defPPr>
    <a:lvl1pPr algn="ctr" rtl="0" eaLnBrk="0" fontAlgn="base" hangingPunct="0">
      <a:spcBef>
        <a:spcPct val="20000"/>
      </a:spcBef>
      <a:spcAft>
        <a:spcPct val="0"/>
      </a:spcAft>
      <a:defRPr sz="2800" b="1" kern="1200">
        <a:solidFill>
          <a:schemeClr val="tx1"/>
        </a:solidFill>
        <a:latin typeface="Arial" charset="0"/>
        <a:ea typeface="宋体" pitchFamily="2" charset="-122"/>
        <a:cs typeface="+mn-cs"/>
      </a:defRPr>
    </a:lvl1pPr>
    <a:lvl2pPr marL="457200" algn="ctr" rtl="0" eaLnBrk="0" fontAlgn="base" hangingPunct="0">
      <a:spcBef>
        <a:spcPct val="20000"/>
      </a:spcBef>
      <a:spcAft>
        <a:spcPct val="0"/>
      </a:spcAft>
      <a:defRPr sz="2800" b="1" kern="1200">
        <a:solidFill>
          <a:schemeClr val="tx1"/>
        </a:solidFill>
        <a:latin typeface="Arial" charset="0"/>
        <a:ea typeface="宋体" pitchFamily="2" charset="-122"/>
        <a:cs typeface="+mn-cs"/>
      </a:defRPr>
    </a:lvl2pPr>
    <a:lvl3pPr marL="914400" algn="ctr" rtl="0" eaLnBrk="0" fontAlgn="base" hangingPunct="0">
      <a:spcBef>
        <a:spcPct val="20000"/>
      </a:spcBef>
      <a:spcAft>
        <a:spcPct val="0"/>
      </a:spcAft>
      <a:defRPr sz="2800" b="1" kern="1200">
        <a:solidFill>
          <a:schemeClr val="tx1"/>
        </a:solidFill>
        <a:latin typeface="Arial" charset="0"/>
        <a:ea typeface="宋体" pitchFamily="2" charset="-122"/>
        <a:cs typeface="+mn-cs"/>
      </a:defRPr>
    </a:lvl3pPr>
    <a:lvl4pPr marL="1371600" algn="ctr" rtl="0" eaLnBrk="0" fontAlgn="base" hangingPunct="0">
      <a:spcBef>
        <a:spcPct val="20000"/>
      </a:spcBef>
      <a:spcAft>
        <a:spcPct val="0"/>
      </a:spcAft>
      <a:defRPr sz="2800" b="1" kern="1200">
        <a:solidFill>
          <a:schemeClr val="tx1"/>
        </a:solidFill>
        <a:latin typeface="Arial" charset="0"/>
        <a:ea typeface="宋体" pitchFamily="2" charset="-122"/>
        <a:cs typeface="+mn-cs"/>
      </a:defRPr>
    </a:lvl4pPr>
    <a:lvl5pPr marL="1828800" algn="ctr" rtl="0" eaLnBrk="0" fontAlgn="base" hangingPunct="0">
      <a:spcBef>
        <a:spcPct val="20000"/>
      </a:spcBef>
      <a:spcAft>
        <a:spcPct val="0"/>
      </a:spcAft>
      <a:defRPr sz="2800" b="1" kern="1200">
        <a:solidFill>
          <a:schemeClr val="tx1"/>
        </a:solidFill>
        <a:latin typeface="Arial" charset="0"/>
        <a:ea typeface="宋体" pitchFamily="2" charset="-122"/>
        <a:cs typeface="+mn-cs"/>
      </a:defRPr>
    </a:lvl5pPr>
    <a:lvl6pPr marL="2286000" algn="l" defTabSz="914400" rtl="0" eaLnBrk="1" latinLnBrk="0" hangingPunct="1">
      <a:defRPr sz="2800" b="1" kern="1200">
        <a:solidFill>
          <a:schemeClr val="tx1"/>
        </a:solidFill>
        <a:latin typeface="Arial" charset="0"/>
        <a:ea typeface="宋体" pitchFamily="2" charset="-122"/>
        <a:cs typeface="+mn-cs"/>
      </a:defRPr>
    </a:lvl6pPr>
    <a:lvl7pPr marL="2743200" algn="l" defTabSz="914400" rtl="0" eaLnBrk="1" latinLnBrk="0" hangingPunct="1">
      <a:defRPr sz="2800" b="1" kern="1200">
        <a:solidFill>
          <a:schemeClr val="tx1"/>
        </a:solidFill>
        <a:latin typeface="Arial" charset="0"/>
        <a:ea typeface="宋体" pitchFamily="2" charset="-122"/>
        <a:cs typeface="+mn-cs"/>
      </a:defRPr>
    </a:lvl7pPr>
    <a:lvl8pPr marL="3200400" algn="l" defTabSz="914400" rtl="0" eaLnBrk="1" latinLnBrk="0" hangingPunct="1">
      <a:defRPr sz="2800" b="1" kern="1200">
        <a:solidFill>
          <a:schemeClr val="tx1"/>
        </a:solidFill>
        <a:latin typeface="Arial" charset="0"/>
        <a:ea typeface="宋体" pitchFamily="2" charset="-122"/>
        <a:cs typeface="+mn-cs"/>
      </a:defRPr>
    </a:lvl8pPr>
    <a:lvl9pPr marL="3657600" algn="l" defTabSz="914400" rtl="0" eaLnBrk="1" latinLnBrk="0" hangingPunct="1">
      <a:defRPr sz="2800" b="1"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FFCC"/>
    <a:srgbClr val="0000FF"/>
    <a:srgbClr val="922E43"/>
    <a:srgbClr val="D75F68"/>
    <a:srgbClr val="7D2F36"/>
    <a:srgbClr val="1C8829"/>
    <a:srgbClr val="FFFF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03" autoAdjust="0"/>
    <p:restoredTop sz="94685" autoAdjust="0"/>
  </p:normalViewPr>
  <p:slideViewPr>
    <p:cSldViewPr>
      <p:cViewPr varScale="1">
        <p:scale>
          <a:sx n="64" d="100"/>
          <a:sy n="64" d="100"/>
        </p:scale>
        <p:origin x="-1264" y="-7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6" d="100"/>
          <a:sy n="66" d="100"/>
        </p:scale>
        <p:origin x="-3384"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8.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06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spcBef>
                <a:spcPct val="0"/>
              </a:spcBef>
              <a:defRPr sz="1200" b="0"/>
            </a:lvl1pPr>
          </a:lstStyle>
          <a:p>
            <a:endParaRPr lang="zh-CN" altLang="en-US"/>
          </a:p>
        </p:txBody>
      </p:sp>
      <p:sp>
        <p:nvSpPr>
          <p:cNvPr id="24064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spcBef>
                <a:spcPct val="0"/>
              </a:spcBef>
              <a:defRPr sz="1200" b="0"/>
            </a:lvl1pPr>
          </a:lstStyle>
          <a:p>
            <a:fld id="{245ACB9B-F58B-42BE-BFE4-E3AB048E6C5D}" type="datetimeFigureOut">
              <a:rPr lang="zh-CN" altLang="en-US"/>
              <a:pPr/>
              <a:t>2018/12/3</a:t>
            </a:fld>
            <a:endParaRPr lang="en-US" altLang="zh-CN"/>
          </a:p>
        </p:txBody>
      </p:sp>
      <p:sp>
        <p:nvSpPr>
          <p:cNvPr id="24064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spcBef>
                <a:spcPct val="0"/>
              </a:spcBef>
              <a:defRPr sz="1200" b="0"/>
            </a:lvl1pPr>
          </a:lstStyle>
          <a:p>
            <a:endParaRPr lang="en-US" altLang="zh-CN"/>
          </a:p>
        </p:txBody>
      </p:sp>
      <p:sp>
        <p:nvSpPr>
          <p:cNvPr id="24064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spcBef>
                <a:spcPct val="0"/>
              </a:spcBef>
              <a:defRPr sz="1200" b="0"/>
            </a:lvl1pPr>
          </a:lstStyle>
          <a:p>
            <a:fld id="{2D74B1FC-6A2E-40EE-A1F2-32DBEBA34928}" type="slidenum">
              <a:rPr lang="zh-CN" altLang="en-US"/>
              <a:pPr/>
              <a:t>‹#›</a:t>
            </a:fld>
            <a:endParaRPr lang="en-US" altLang="zh-CN"/>
          </a:p>
        </p:txBody>
      </p:sp>
    </p:spTree>
    <p:extLst>
      <p:ext uri="{BB962C8B-B14F-4D97-AF65-F5344CB8AC3E}">
        <p14:creationId xmlns="" xmlns:p14="http://schemas.microsoft.com/office/powerpoint/2010/main" val="426976895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spcBef>
                <a:spcPct val="0"/>
              </a:spcBef>
              <a:defRPr sz="1200" b="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spcBef>
                <a:spcPct val="0"/>
              </a:spcBef>
              <a:defRPr sz="1200" b="0"/>
            </a:lvl1pPr>
          </a:lstStyle>
          <a:p>
            <a:pPr>
              <a:defRPr/>
            </a:pPr>
            <a:fld id="{50576E8E-5D4F-4EF1-9F18-D5EFB052EA2E}" type="datetimeFigureOut">
              <a:rPr lang="zh-CN" altLang="en-US"/>
              <a:pPr>
                <a:defRPr/>
              </a:pPr>
              <a:t>2018/12/3</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spcBef>
                <a:spcPct val="0"/>
              </a:spcBef>
              <a:defRPr sz="1200" b="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hangingPunct="1">
              <a:spcBef>
                <a:spcPct val="0"/>
              </a:spcBef>
              <a:defRPr sz="1200" b="0"/>
            </a:lvl1pPr>
          </a:lstStyle>
          <a:p>
            <a:pPr>
              <a:defRPr/>
            </a:pPr>
            <a:fld id="{76A2E7E3-9637-4E7C-A24A-08A8D0D143A2}" type="slidenum">
              <a:rPr lang="zh-CN" altLang="en-US"/>
              <a:pPr>
                <a:defRPr/>
              </a:pPr>
              <a:t>‹#›</a:t>
            </a:fld>
            <a:endParaRPr lang="zh-CN" altLang="en-US"/>
          </a:p>
        </p:txBody>
      </p:sp>
    </p:spTree>
    <p:extLst>
      <p:ext uri="{BB962C8B-B14F-4D97-AF65-F5344CB8AC3E}">
        <p14:creationId xmlns="" xmlns:p14="http://schemas.microsoft.com/office/powerpoint/2010/main" val="399204225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幻灯片图像占位符 1"/>
          <p:cNvSpPr>
            <a:spLocks noGrp="1" noRot="1" noChangeAspect="1" noTextEdit="1"/>
          </p:cNvSpPr>
          <p:nvPr>
            <p:ph type="sldImg"/>
          </p:nvPr>
        </p:nvSpPr>
        <p:spPr bwMode="auto">
          <a:noFill/>
          <a:ln>
            <a:solidFill>
              <a:srgbClr val="000000"/>
            </a:solidFill>
            <a:miter lim="800000"/>
            <a:headEnd/>
            <a:tailEnd/>
          </a:ln>
        </p:spPr>
      </p:sp>
      <p:sp>
        <p:nvSpPr>
          <p:cNvPr id="319491" name="备注占位符 2"/>
          <p:cNvSpPr>
            <a:spLocks noGrp="1"/>
          </p:cNvSpPr>
          <p:nvPr>
            <p:ph type="body" idx="1"/>
          </p:nvPr>
        </p:nvSpPr>
        <p:spPr bwMode="auto">
          <a:noFill/>
        </p:spPr>
        <p:txBody>
          <a:bodyPr/>
          <a:lstStyle/>
          <a:p>
            <a:endParaRPr lang="zh-CN" altLang="en-US" smtClean="0"/>
          </a:p>
        </p:txBody>
      </p:sp>
      <p:sp>
        <p:nvSpPr>
          <p:cNvPr id="319492" name="灯片编号占位符 3"/>
          <p:cNvSpPr txBox="1">
            <a:spLocks noGrp="1"/>
          </p:cNvSpPr>
          <p:nvPr/>
        </p:nvSpPr>
        <p:spPr bwMode="auto">
          <a:xfrm>
            <a:off x="3884613" y="8685213"/>
            <a:ext cx="2971800" cy="457200"/>
          </a:xfrm>
          <a:prstGeom prst="rect">
            <a:avLst/>
          </a:prstGeom>
          <a:noFill/>
          <a:ln w="9525">
            <a:noFill/>
            <a:miter lim="800000"/>
            <a:headEnd/>
            <a:tailEnd/>
          </a:ln>
          <a:effectLst/>
        </p:spPr>
        <p:txBody>
          <a:bodyPr anchor="b"/>
          <a:lstStyle/>
          <a:p>
            <a:pPr algn="r" eaLnBrk="1" hangingPunct="1">
              <a:spcBef>
                <a:spcPct val="0"/>
              </a:spcBef>
            </a:pPr>
            <a:fld id="{77A0720A-CCFE-48E4-AD14-816E5D8A6CDA}" type="slidenum">
              <a:rPr lang="en-US" altLang="zh-CN" sz="1200" b="0"/>
              <a:pPr algn="r" eaLnBrk="1" hangingPunct="1">
                <a:spcBef>
                  <a:spcPct val="0"/>
                </a:spcBef>
              </a:pPr>
              <a:t>5</a:t>
            </a:fld>
            <a:endParaRPr lang="en-US" altLang="zh-CN" sz="1200" b="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幻灯片图像占位符 1"/>
          <p:cNvSpPr>
            <a:spLocks noGrp="1" noRot="1" noChangeAspect="1" noTextEdit="1"/>
          </p:cNvSpPr>
          <p:nvPr>
            <p:ph type="sldImg"/>
          </p:nvPr>
        </p:nvSpPr>
        <p:spPr bwMode="auto">
          <a:noFill/>
          <a:ln>
            <a:solidFill>
              <a:srgbClr val="000000"/>
            </a:solidFill>
            <a:miter lim="800000"/>
            <a:headEnd/>
            <a:tailEnd/>
          </a:ln>
        </p:spPr>
      </p:sp>
      <p:sp>
        <p:nvSpPr>
          <p:cNvPr id="319491" name="备注占位符 2"/>
          <p:cNvSpPr>
            <a:spLocks noGrp="1"/>
          </p:cNvSpPr>
          <p:nvPr>
            <p:ph type="body" idx="1"/>
          </p:nvPr>
        </p:nvSpPr>
        <p:spPr bwMode="auto">
          <a:noFill/>
        </p:spPr>
        <p:txBody>
          <a:bodyPr/>
          <a:lstStyle/>
          <a:p>
            <a:endParaRPr lang="zh-CN" altLang="en-US" smtClean="0"/>
          </a:p>
        </p:txBody>
      </p:sp>
      <p:sp>
        <p:nvSpPr>
          <p:cNvPr id="319492" name="灯片编号占位符 3"/>
          <p:cNvSpPr txBox="1">
            <a:spLocks noGrp="1"/>
          </p:cNvSpPr>
          <p:nvPr/>
        </p:nvSpPr>
        <p:spPr bwMode="auto">
          <a:xfrm>
            <a:off x="3884613" y="8685213"/>
            <a:ext cx="2971800" cy="457200"/>
          </a:xfrm>
          <a:prstGeom prst="rect">
            <a:avLst/>
          </a:prstGeom>
          <a:noFill/>
          <a:ln w="9525">
            <a:noFill/>
            <a:miter lim="800000"/>
            <a:headEnd/>
            <a:tailEnd/>
          </a:ln>
          <a:effectLst/>
        </p:spPr>
        <p:txBody>
          <a:bodyPr anchor="b"/>
          <a:lstStyle/>
          <a:p>
            <a:pPr algn="r" eaLnBrk="1" hangingPunct="1">
              <a:spcBef>
                <a:spcPct val="0"/>
              </a:spcBef>
            </a:pPr>
            <a:fld id="{77A0720A-CCFE-48E4-AD14-816E5D8A6CDA}" type="slidenum">
              <a:rPr lang="en-US" altLang="zh-CN" sz="1200" b="0"/>
              <a:pPr algn="r" eaLnBrk="1" hangingPunct="1">
                <a:spcBef>
                  <a:spcPct val="0"/>
                </a:spcBef>
              </a:pPr>
              <a:t>6</a:t>
            </a:fld>
            <a:endParaRPr lang="en-US" altLang="zh-CN" sz="1200" b="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幻灯片图像占位符 1"/>
          <p:cNvSpPr>
            <a:spLocks noGrp="1" noRot="1" noChangeAspect="1" noTextEdit="1"/>
          </p:cNvSpPr>
          <p:nvPr>
            <p:ph type="sldImg"/>
          </p:nvPr>
        </p:nvSpPr>
        <p:spPr bwMode="auto">
          <a:noFill/>
          <a:ln>
            <a:solidFill>
              <a:srgbClr val="000000"/>
            </a:solidFill>
            <a:miter lim="800000"/>
            <a:headEnd/>
            <a:tailEnd/>
          </a:ln>
        </p:spPr>
      </p:sp>
      <p:sp>
        <p:nvSpPr>
          <p:cNvPr id="319491" name="备注占位符 2"/>
          <p:cNvSpPr>
            <a:spLocks noGrp="1"/>
          </p:cNvSpPr>
          <p:nvPr>
            <p:ph type="body" idx="1"/>
          </p:nvPr>
        </p:nvSpPr>
        <p:spPr bwMode="auto">
          <a:noFill/>
        </p:spPr>
        <p:txBody>
          <a:bodyPr/>
          <a:lstStyle/>
          <a:p>
            <a:endParaRPr lang="zh-CN" altLang="en-US" smtClean="0"/>
          </a:p>
        </p:txBody>
      </p:sp>
      <p:sp>
        <p:nvSpPr>
          <p:cNvPr id="319492" name="灯片编号占位符 3"/>
          <p:cNvSpPr txBox="1">
            <a:spLocks noGrp="1"/>
          </p:cNvSpPr>
          <p:nvPr/>
        </p:nvSpPr>
        <p:spPr bwMode="auto">
          <a:xfrm>
            <a:off x="3884613" y="8685213"/>
            <a:ext cx="2971800" cy="457200"/>
          </a:xfrm>
          <a:prstGeom prst="rect">
            <a:avLst/>
          </a:prstGeom>
          <a:noFill/>
          <a:ln w="9525">
            <a:noFill/>
            <a:miter lim="800000"/>
            <a:headEnd/>
            <a:tailEnd/>
          </a:ln>
          <a:effectLst/>
        </p:spPr>
        <p:txBody>
          <a:bodyPr anchor="b"/>
          <a:lstStyle/>
          <a:p>
            <a:pPr algn="r" eaLnBrk="1" hangingPunct="1">
              <a:spcBef>
                <a:spcPct val="0"/>
              </a:spcBef>
            </a:pPr>
            <a:fld id="{77A0720A-CCFE-48E4-AD14-816E5D8A6CDA}" type="slidenum">
              <a:rPr lang="en-US" altLang="zh-CN" sz="1200" b="0"/>
              <a:pPr algn="r" eaLnBrk="1" hangingPunct="1">
                <a:spcBef>
                  <a:spcPct val="0"/>
                </a:spcBef>
              </a:pPr>
              <a:t>7</a:t>
            </a:fld>
            <a:endParaRPr lang="en-US" altLang="zh-CN" sz="1200" b="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幻灯片图像占位符 1"/>
          <p:cNvSpPr>
            <a:spLocks noGrp="1" noRot="1" noChangeAspect="1" noTextEdit="1"/>
          </p:cNvSpPr>
          <p:nvPr>
            <p:ph type="sldImg"/>
          </p:nvPr>
        </p:nvSpPr>
        <p:spPr bwMode="auto">
          <a:noFill/>
          <a:ln>
            <a:solidFill>
              <a:srgbClr val="000000"/>
            </a:solidFill>
            <a:miter lim="800000"/>
            <a:headEnd/>
            <a:tailEnd/>
          </a:ln>
        </p:spPr>
      </p:sp>
      <p:sp>
        <p:nvSpPr>
          <p:cNvPr id="319491" name="备注占位符 2"/>
          <p:cNvSpPr>
            <a:spLocks noGrp="1"/>
          </p:cNvSpPr>
          <p:nvPr>
            <p:ph type="body" idx="1"/>
          </p:nvPr>
        </p:nvSpPr>
        <p:spPr bwMode="auto">
          <a:noFill/>
        </p:spPr>
        <p:txBody>
          <a:bodyPr/>
          <a:lstStyle/>
          <a:p>
            <a:endParaRPr lang="zh-CN" altLang="en-US" smtClean="0"/>
          </a:p>
        </p:txBody>
      </p:sp>
      <p:sp>
        <p:nvSpPr>
          <p:cNvPr id="319492" name="灯片编号占位符 3"/>
          <p:cNvSpPr txBox="1">
            <a:spLocks noGrp="1"/>
          </p:cNvSpPr>
          <p:nvPr/>
        </p:nvSpPr>
        <p:spPr bwMode="auto">
          <a:xfrm>
            <a:off x="3884613" y="8685213"/>
            <a:ext cx="2971800" cy="457200"/>
          </a:xfrm>
          <a:prstGeom prst="rect">
            <a:avLst/>
          </a:prstGeom>
          <a:noFill/>
          <a:ln w="9525">
            <a:noFill/>
            <a:miter lim="800000"/>
            <a:headEnd/>
            <a:tailEnd/>
          </a:ln>
          <a:effectLst/>
        </p:spPr>
        <p:txBody>
          <a:bodyPr anchor="b"/>
          <a:lstStyle/>
          <a:p>
            <a:pPr algn="r" eaLnBrk="1" hangingPunct="1">
              <a:spcBef>
                <a:spcPct val="0"/>
              </a:spcBef>
            </a:pPr>
            <a:fld id="{77A0720A-CCFE-48E4-AD14-816E5D8A6CDA}" type="slidenum">
              <a:rPr lang="en-US" altLang="zh-CN" sz="1200" b="0"/>
              <a:pPr algn="r" eaLnBrk="1" hangingPunct="1">
                <a:spcBef>
                  <a:spcPct val="0"/>
                </a:spcBef>
              </a:pPr>
              <a:t>8</a:t>
            </a:fld>
            <a:endParaRPr lang="en-US" altLang="zh-CN" sz="1200" b="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幻灯片图像占位符 1"/>
          <p:cNvSpPr>
            <a:spLocks noGrp="1" noRot="1" noChangeAspect="1" noTextEdit="1"/>
          </p:cNvSpPr>
          <p:nvPr>
            <p:ph type="sldImg"/>
          </p:nvPr>
        </p:nvSpPr>
        <p:spPr bwMode="auto">
          <a:noFill/>
          <a:ln>
            <a:solidFill>
              <a:srgbClr val="000000"/>
            </a:solidFill>
            <a:miter lim="800000"/>
            <a:headEnd/>
            <a:tailEnd/>
          </a:ln>
        </p:spPr>
      </p:sp>
      <p:sp>
        <p:nvSpPr>
          <p:cNvPr id="319491" name="备注占位符 2"/>
          <p:cNvSpPr>
            <a:spLocks noGrp="1"/>
          </p:cNvSpPr>
          <p:nvPr>
            <p:ph type="body" idx="1"/>
          </p:nvPr>
        </p:nvSpPr>
        <p:spPr bwMode="auto">
          <a:noFill/>
        </p:spPr>
        <p:txBody>
          <a:bodyPr/>
          <a:lstStyle/>
          <a:p>
            <a:endParaRPr lang="zh-CN" altLang="en-US" smtClean="0"/>
          </a:p>
        </p:txBody>
      </p:sp>
      <p:sp>
        <p:nvSpPr>
          <p:cNvPr id="319492" name="灯片编号占位符 3"/>
          <p:cNvSpPr txBox="1">
            <a:spLocks noGrp="1"/>
          </p:cNvSpPr>
          <p:nvPr/>
        </p:nvSpPr>
        <p:spPr bwMode="auto">
          <a:xfrm>
            <a:off x="3884613" y="8685213"/>
            <a:ext cx="2971800" cy="457200"/>
          </a:xfrm>
          <a:prstGeom prst="rect">
            <a:avLst/>
          </a:prstGeom>
          <a:noFill/>
          <a:ln w="9525">
            <a:noFill/>
            <a:miter lim="800000"/>
            <a:headEnd/>
            <a:tailEnd/>
          </a:ln>
          <a:effectLst/>
        </p:spPr>
        <p:txBody>
          <a:bodyPr anchor="b"/>
          <a:lstStyle/>
          <a:p>
            <a:pPr algn="r" eaLnBrk="1" hangingPunct="1">
              <a:spcBef>
                <a:spcPct val="0"/>
              </a:spcBef>
            </a:pPr>
            <a:fld id="{77A0720A-CCFE-48E4-AD14-816E5D8A6CDA}" type="slidenum">
              <a:rPr lang="en-US" altLang="zh-CN" sz="1200" b="0"/>
              <a:pPr algn="r" eaLnBrk="1" hangingPunct="1">
                <a:spcBef>
                  <a:spcPct val="0"/>
                </a:spcBef>
              </a:pPr>
              <a:t>9</a:t>
            </a:fld>
            <a:endParaRPr lang="en-US" altLang="zh-CN" sz="1200" b="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幻灯片图像占位符 1"/>
          <p:cNvSpPr>
            <a:spLocks noGrp="1" noRot="1" noChangeAspect="1" noTextEdit="1"/>
          </p:cNvSpPr>
          <p:nvPr>
            <p:ph type="sldImg"/>
          </p:nvPr>
        </p:nvSpPr>
        <p:spPr bwMode="auto">
          <a:noFill/>
          <a:ln>
            <a:solidFill>
              <a:srgbClr val="000000"/>
            </a:solidFill>
            <a:miter lim="800000"/>
            <a:headEnd/>
            <a:tailEnd/>
          </a:ln>
        </p:spPr>
      </p:sp>
      <p:sp>
        <p:nvSpPr>
          <p:cNvPr id="319491" name="备注占位符 2"/>
          <p:cNvSpPr>
            <a:spLocks noGrp="1"/>
          </p:cNvSpPr>
          <p:nvPr>
            <p:ph type="body" idx="1"/>
          </p:nvPr>
        </p:nvSpPr>
        <p:spPr bwMode="auto">
          <a:noFill/>
        </p:spPr>
        <p:txBody>
          <a:bodyPr/>
          <a:lstStyle/>
          <a:p>
            <a:endParaRPr lang="zh-CN" altLang="en-US" smtClean="0"/>
          </a:p>
        </p:txBody>
      </p:sp>
      <p:sp>
        <p:nvSpPr>
          <p:cNvPr id="319492" name="灯片编号占位符 3"/>
          <p:cNvSpPr txBox="1">
            <a:spLocks noGrp="1"/>
          </p:cNvSpPr>
          <p:nvPr/>
        </p:nvSpPr>
        <p:spPr bwMode="auto">
          <a:xfrm>
            <a:off x="3884613" y="8685213"/>
            <a:ext cx="2971800" cy="457200"/>
          </a:xfrm>
          <a:prstGeom prst="rect">
            <a:avLst/>
          </a:prstGeom>
          <a:noFill/>
          <a:ln w="9525">
            <a:noFill/>
            <a:miter lim="800000"/>
            <a:headEnd/>
            <a:tailEnd/>
          </a:ln>
          <a:effectLst/>
        </p:spPr>
        <p:txBody>
          <a:bodyPr anchor="b"/>
          <a:lstStyle/>
          <a:p>
            <a:pPr algn="r" eaLnBrk="1" hangingPunct="1">
              <a:spcBef>
                <a:spcPct val="0"/>
              </a:spcBef>
            </a:pPr>
            <a:fld id="{77A0720A-CCFE-48E4-AD14-816E5D8A6CDA}" type="slidenum">
              <a:rPr lang="en-US" altLang="zh-CN" sz="1200" b="0"/>
              <a:pPr algn="r" eaLnBrk="1" hangingPunct="1">
                <a:spcBef>
                  <a:spcPct val="0"/>
                </a:spcBef>
              </a:pPr>
              <a:t>10</a:t>
            </a:fld>
            <a:endParaRPr lang="en-US" altLang="zh-CN" sz="1200" b="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幻灯片图像占位符 1"/>
          <p:cNvSpPr>
            <a:spLocks noGrp="1" noRot="1" noChangeAspect="1" noTextEdit="1"/>
          </p:cNvSpPr>
          <p:nvPr>
            <p:ph type="sldImg"/>
          </p:nvPr>
        </p:nvSpPr>
        <p:spPr bwMode="auto">
          <a:noFill/>
          <a:ln>
            <a:solidFill>
              <a:srgbClr val="000000"/>
            </a:solidFill>
            <a:miter lim="800000"/>
            <a:headEnd/>
            <a:tailEnd/>
          </a:ln>
        </p:spPr>
      </p:sp>
      <p:sp>
        <p:nvSpPr>
          <p:cNvPr id="319491" name="备注占位符 2"/>
          <p:cNvSpPr>
            <a:spLocks noGrp="1"/>
          </p:cNvSpPr>
          <p:nvPr>
            <p:ph type="body" idx="1"/>
          </p:nvPr>
        </p:nvSpPr>
        <p:spPr bwMode="auto">
          <a:noFill/>
        </p:spPr>
        <p:txBody>
          <a:bodyPr/>
          <a:lstStyle/>
          <a:p>
            <a:endParaRPr lang="zh-CN" altLang="en-US" smtClean="0"/>
          </a:p>
        </p:txBody>
      </p:sp>
      <p:sp>
        <p:nvSpPr>
          <p:cNvPr id="319492" name="灯片编号占位符 3"/>
          <p:cNvSpPr txBox="1">
            <a:spLocks noGrp="1"/>
          </p:cNvSpPr>
          <p:nvPr/>
        </p:nvSpPr>
        <p:spPr bwMode="auto">
          <a:xfrm>
            <a:off x="3884613" y="8685213"/>
            <a:ext cx="2971800" cy="457200"/>
          </a:xfrm>
          <a:prstGeom prst="rect">
            <a:avLst/>
          </a:prstGeom>
          <a:noFill/>
          <a:ln w="9525">
            <a:noFill/>
            <a:miter lim="800000"/>
            <a:headEnd/>
            <a:tailEnd/>
          </a:ln>
          <a:effectLst/>
        </p:spPr>
        <p:txBody>
          <a:bodyPr anchor="b"/>
          <a:lstStyle/>
          <a:p>
            <a:pPr algn="r" eaLnBrk="1" hangingPunct="1">
              <a:spcBef>
                <a:spcPct val="0"/>
              </a:spcBef>
            </a:pPr>
            <a:fld id="{77A0720A-CCFE-48E4-AD14-816E5D8A6CDA}" type="slidenum">
              <a:rPr lang="en-US" altLang="zh-CN" sz="1200" b="0"/>
              <a:pPr algn="r" eaLnBrk="1" hangingPunct="1">
                <a:spcBef>
                  <a:spcPct val="0"/>
                </a:spcBef>
              </a:pPr>
              <a:t>11</a:t>
            </a:fld>
            <a:endParaRPr lang="en-US" altLang="zh-CN" sz="1200" b="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幻灯片图像占位符 1"/>
          <p:cNvSpPr>
            <a:spLocks noGrp="1" noRot="1" noChangeAspect="1" noTextEdit="1"/>
          </p:cNvSpPr>
          <p:nvPr>
            <p:ph type="sldImg"/>
          </p:nvPr>
        </p:nvSpPr>
        <p:spPr bwMode="auto">
          <a:noFill/>
          <a:ln>
            <a:solidFill>
              <a:srgbClr val="000000"/>
            </a:solidFill>
            <a:miter lim="800000"/>
            <a:headEnd/>
            <a:tailEnd/>
          </a:ln>
        </p:spPr>
      </p:sp>
      <p:sp>
        <p:nvSpPr>
          <p:cNvPr id="319491" name="备注占位符 2"/>
          <p:cNvSpPr>
            <a:spLocks noGrp="1"/>
          </p:cNvSpPr>
          <p:nvPr>
            <p:ph type="body" idx="1"/>
          </p:nvPr>
        </p:nvSpPr>
        <p:spPr bwMode="auto">
          <a:noFill/>
        </p:spPr>
        <p:txBody>
          <a:bodyPr/>
          <a:lstStyle/>
          <a:p>
            <a:endParaRPr lang="zh-CN" altLang="en-US" smtClean="0"/>
          </a:p>
        </p:txBody>
      </p:sp>
      <p:sp>
        <p:nvSpPr>
          <p:cNvPr id="319492" name="灯片编号占位符 3"/>
          <p:cNvSpPr txBox="1">
            <a:spLocks noGrp="1"/>
          </p:cNvSpPr>
          <p:nvPr/>
        </p:nvSpPr>
        <p:spPr bwMode="auto">
          <a:xfrm>
            <a:off x="3884613" y="8685213"/>
            <a:ext cx="2971800" cy="457200"/>
          </a:xfrm>
          <a:prstGeom prst="rect">
            <a:avLst/>
          </a:prstGeom>
          <a:noFill/>
          <a:ln w="9525">
            <a:noFill/>
            <a:miter lim="800000"/>
            <a:headEnd/>
            <a:tailEnd/>
          </a:ln>
          <a:effectLst/>
        </p:spPr>
        <p:txBody>
          <a:bodyPr anchor="b"/>
          <a:lstStyle/>
          <a:p>
            <a:pPr algn="r" eaLnBrk="1" hangingPunct="1">
              <a:spcBef>
                <a:spcPct val="0"/>
              </a:spcBef>
            </a:pPr>
            <a:fld id="{77A0720A-CCFE-48E4-AD14-816E5D8A6CDA}" type="slidenum">
              <a:rPr lang="en-US" altLang="zh-CN" sz="1200" b="0"/>
              <a:pPr algn="r" eaLnBrk="1" hangingPunct="1">
                <a:spcBef>
                  <a:spcPct val="0"/>
                </a:spcBef>
              </a:pPr>
              <a:t>16</a:t>
            </a:fld>
            <a:endParaRPr lang="en-US" altLang="zh-CN" sz="1200" b="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fld id="{625301A7-CE36-4B5A-962C-AF9E1F2F1E13}" type="datetimeFigureOut">
              <a:rPr lang="zh-CN" altLang="en-US"/>
              <a:pPr>
                <a:defRPr/>
              </a:pPr>
              <a:t>2018/12/3</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D54B0EEE-938B-43A1-AEFD-3DD8C06E566D}" type="slidenum">
              <a:rPr lang="zh-CN" altLang="en-US"/>
              <a:pPr>
                <a:defRPr/>
              </a:pPr>
              <a:t>‹#›</a:t>
            </a:fld>
            <a:endParaRPr lang="en-US" altLang="zh-CN"/>
          </a:p>
        </p:txBody>
      </p:sp>
    </p:spTree>
  </p:cSld>
  <p:clrMapOvr>
    <a:masterClrMapping/>
  </p:clrMapOvr>
  <p:transition>
    <p:pull dir="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fld id="{0243B0A0-8238-48B0-A9D4-FD8E34E8621B}" type="datetimeFigureOut">
              <a:rPr lang="zh-CN" altLang="en-US"/>
              <a:pPr>
                <a:defRPr/>
              </a:pPr>
              <a:t>2018/12/3</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9B3A227F-3E7D-4EA2-A2F2-76E0EA9BF01E}" type="slidenum">
              <a:rPr lang="zh-CN" altLang="en-US"/>
              <a:pPr>
                <a:defRPr/>
              </a:pPr>
              <a:t>‹#›</a:t>
            </a:fld>
            <a:endParaRPr lang="en-US" altLang="zh-CN"/>
          </a:p>
        </p:txBody>
      </p:sp>
    </p:spTree>
  </p:cSld>
  <p:clrMapOvr>
    <a:masterClrMapping/>
  </p:clrMapOvr>
  <p:transition>
    <p:pull dir="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fld id="{471D3300-347A-4634-B771-0043259112D4}" type="datetimeFigureOut">
              <a:rPr lang="zh-CN" altLang="en-US"/>
              <a:pPr>
                <a:defRPr/>
              </a:pPr>
              <a:t>2018/12/3</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1D49259-6D58-4C4B-A1A8-978DEFA95D0D}" type="slidenum">
              <a:rPr lang="zh-CN" altLang="en-US"/>
              <a:pPr>
                <a:defRPr/>
              </a:pPr>
              <a:t>‹#›</a:t>
            </a:fld>
            <a:endParaRPr lang="en-US" altLang="zh-CN"/>
          </a:p>
        </p:txBody>
      </p:sp>
    </p:spTree>
  </p:cSld>
  <p:clrMapOvr>
    <a:masterClrMapping/>
  </p:clrMapOvr>
  <p:transition>
    <p:pull dir="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468313" y="260350"/>
            <a:ext cx="8229600" cy="1143000"/>
          </a:xfr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6245225"/>
            <a:ext cx="2133600" cy="476250"/>
          </a:xfrm>
        </p:spPr>
        <p:txBody>
          <a:bodyPr/>
          <a:lstStyle>
            <a:lvl1pPr>
              <a:defRPr smtClean="0"/>
            </a:lvl1pPr>
          </a:lstStyle>
          <a:p>
            <a:pPr>
              <a:defRPr/>
            </a:pPr>
            <a:fld id="{2B7F011B-366C-4159-8C25-3FCC9CBE7CAB}" type="datetimeFigureOut">
              <a:rPr lang="zh-CN" altLang="en-US"/>
              <a:pPr>
                <a:defRPr/>
              </a:pPr>
              <a:t>2018/12/3</a:t>
            </a:fld>
            <a:endParaRPr lang="en-US" altLang="zh-CN"/>
          </a:p>
        </p:txBody>
      </p:sp>
      <p:sp>
        <p:nvSpPr>
          <p:cNvPr id="4" name="页脚占位符 3"/>
          <p:cNvSpPr>
            <a:spLocks noGrp="1"/>
          </p:cNvSpPr>
          <p:nvPr>
            <p:ph type="ftr" sz="quarter" idx="11"/>
          </p:nvPr>
        </p:nvSpPr>
        <p:spPr>
          <a:xfrm>
            <a:off x="3124200" y="6245225"/>
            <a:ext cx="2895600" cy="476250"/>
          </a:xfrm>
        </p:spPr>
        <p:txBody>
          <a:bodyPr/>
          <a:lstStyle>
            <a:lvl1pPr>
              <a:defRPr/>
            </a:lvl1pPr>
          </a:lstStyle>
          <a:p>
            <a:pPr>
              <a:defRPr/>
            </a:pPr>
            <a:endParaRPr lang="en-US" altLang="zh-CN"/>
          </a:p>
        </p:txBody>
      </p:sp>
      <p:sp>
        <p:nvSpPr>
          <p:cNvPr id="5" name="灯片编号占位符 4"/>
          <p:cNvSpPr>
            <a:spLocks noGrp="1"/>
          </p:cNvSpPr>
          <p:nvPr>
            <p:ph type="sldNum" sz="quarter" idx="12"/>
          </p:nvPr>
        </p:nvSpPr>
        <p:spPr>
          <a:xfrm>
            <a:off x="6553200" y="6245225"/>
            <a:ext cx="2133600" cy="476250"/>
          </a:xfrm>
        </p:spPr>
        <p:txBody>
          <a:bodyPr/>
          <a:lstStyle>
            <a:lvl1pPr>
              <a:defRPr smtClean="0"/>
            </a:lvl1pPr>
          </a:lstStyle>
          <a:p>
            <a:pPr>
              <a:defRPr/>
            </a:pPr>
            <a:fld id="{8599DDA5-350A-40F3-AC03-D93AAF4811A2}" type="slidenum">
              <a:rPr lang="zh-CN" altLang="en-US"/>
              <a:pPr>
                <a:defRPr/>
              </a:pPr>
              <a:t>‹#›</a:t>
            </a:fld>
            <a:endParaRPr lang="en-US" altLang="zh-CN"/>
          </a:p>
        </p:txBody>
      </p:sp>
    </p:spTree>
  </p:cSld>
  <p:clrMapOvr>
    <a:masterClrMapping/>
  </p:clrMapOvr>
  <p:transition spd="slow">
    <p:strips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fld id="{413E5E81-DBD0-49FA-8AF0-F9D3F854E56D}" type="datetimeFigureOut">
              <a:rPr lang="zh-CN" altLang="en-US"/>
              <a:pPr>
                <a:defRPr/>
              </a:pPr>
              <a:t>2018/12/3</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0056C467-B202-4AFF-8D99-8144859A4DEE}" type="slidenum">
              <a:rPr lang="zh-CN" altLang="en-US"/>
              <a:pPr>
                <a:defRPr/>
              </a:pPr>
              <a:t>‹#›</a:t>
            </a:fld>
            <a:endParaRPr lang="en-US" altLang="zh-CN"/>
          </a:p>
        </p:txBody>
      </p:sp>
    </p:spTree>
  </p:cSld>
  <p:clrMapOvr>
    <a:masterClrMapping/>
  </p:clrMapOvr>
  <p:transition>
    <p:pull dir="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fld id="{B5C9A604-F9E7-4042-B596-788EACE11379}" type="datetimeFigureOut">
              <a:rPr lang="zh-CN" altLang="en-US"/>
              <a:pPr>
                <a:defRPr/>
              </a:pPr>
              <a:t>2018/12/3</a:t>
            </a:fld>
            <a:endParaRPr lang="en-US" altLang="zh-CN"/>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a:ln/>
        </p:spPr>
        <p:txBody>
          <a:bodyPr/>
          <a:lstStyle>
            <a:lvl1pPr>
              <a:defRPr/>
            </a:lvl1pPr>
          </a:lstStyle>
          <a:p>
            <a:pPr>
              <a:defRPr/>
            </a:pPr>
            <a:fld id="{52DEF7A8-1767-4BB8-9477-A929ABBF7572}" type="slidenum">
              <a:rPr lang="zh-CN" altLang="en-US"/>
              <a:pPr>
                <a:defRPr/>
              </a:pPr>
              <a:t>‹#›</a:t>
            </a:fld>
            <a:endParaRPr lang="en-US" altLang="zh-CN"/>
          </a:p>
        </p:txBody>
      </p:sp>
    </p:spTree>
  </p:cSld>
  <p:clrMapOvr>
    <a:masterClrMapping/>
  </p:clrMapOvr>
  <p:transition>
    <p:pull dir="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fld id="{83094274-5A3F-4744-A6FB-C519307E24F8}" type="datetimeFigureOut">
              <a:rPr lang="zh-CN" altLang="en-US"/>
              <a:pPr>
                <a:defRPr/>
              </a:pPr>
              <a:t>2018/12/3</a:t>
            </a:fld>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A3C22D70-B112-4363-A360-239423A91A8D}" type="slidenum">
              <a:rPr lang="zh-CN" altLang="en-US"/>
              <a:pPr>
                <a:defRPr/>
              </a:pPr>
              <a:t>‹#›</a:t>
            </a:fld>
            <a:endParaRPr lang="en-US" altLang="zh-CN"/>
          </a:p>
        </p:txBody>
      </p:sp>
    </p:spTree>
  </p:cSld>
  <p:clrMapOvr>
    <a:masterClrMapping/>
  </p:clrMapOvr>
  <p:transition>
    <p:pull dir="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fld id="{75F456DD-6418-4D36-B15B-AB884D7667A6}" type="datetimeFigureOut">
              <a:rPr lang="zh-CN" altLang="en-US"/>
              <a:pPr>
                <a:defRPr/>
              </a:pPr>
              <a:t>2018/12/3</a:t>
            </a:fld>
            <a:endParaRPr lang="en-US" altLang="zh-CN"/>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a:ln/>
        </p:spPr>
        <p:txBody>
          <a:bodyPr/>
          <a:lstStyle>
            <a:lvl1pPr>
              <a:defRPr/>
            </a:lvl1pPr>
          </a:lstStyle>
          <a:p>
            <a:pPr>
              <a:defRPr/>
            </a:pPr>
            <a:fld id="{2A19A3C7-4261-4E0E-87BF-979F0AD4ADF9}" type="slidenum">
              <a:rPr lang="zh-CN" altLang="en-US"/>
              <a:pPr>
                <a:defRPr/>
              </a:pPr>
              <a:t>‹#›</a:t>
            </a:fld>
            <a:endParaRPr lang="en-US" altLang="zh-CN"/>
          </a:p>
        </p:txBody>
      </p:sp>
    </p:spTree>
  </p:cSld>
  <p:clrMapOvr>
    <a:masterClrMapping/>
  </p:clrMapOvr>
  <p:transition>
    <p:pull dir="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fld id="{625B36AB-509C-4CDA-8735-4FFB5816F0DB}" type="datetimeFigureOut">
              <a:rPr lang="zh-CN" altLang="en-US"/>
              <a:pPr>
                <a:defRPr/>
              </a:pPr>
              <a:t>2018/12/3</a:t>
            </a:fld>
            <a:endParaRPr lang="en-US" altLang="zh-CN"/>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a:ln/>
        </p:spPr>
        <p:txBody>
          <a:bodyPr/>
          <a:lstStyle>
            <a:lvl1pPr>
              <a:defRPr/>
            </a:lvl1pPr>
          </a:lstStyle>
          <a:p>
            <a:pPr>
              <a:defRPr/>
            </a:pPr>
            <a:fld id="{2DE79421-CF3F-4C02-883F-B7F18268FA06}" type="slidenum">
              <a:rPr lang="zh-CN" altLang="en-US"/>
              <a:pPr>
                <a:defRPr/>
              </a:pPr>
              <a:t>‹#›</a:t>
            </a:fld>
            <a:endParaRPr lang="en-US" altLang="zh-CN"/>
          </a:p>
        </p:txBody>
      </p:sp>
    </p:spTree>
  </p:cSld>
  <p:clrMapOvr>
    <a:masterClrMapping/>
  </p:clrMapOvr>
  <p:transition>
    <p:pull dir="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950A8B63-1B71-4F88-8A37-27479F172342}" type="datetimeFigureOut">
              <a:rPr lang="zh-CN" altLang="en-US"/>
              <a:pPr>
                <a:defRPr/>
              </a:pPr>
              <a:t>2018/12/3</a:t>
            </a:fld>
            <a:endParaRPr lang="en-US" altLang="zh-CN"/>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ln/>
        </p:spPr>
        <p:txBody>
          <a:bodyPr/>
          <a:lstStyle>
            <a:lvl1pPr>
              <a:defRPr/>
            </a:lvl1pPr>
          </a:lstStyle>
          <a:p>
            <a:pPr>
              <a:defRPr/>
            </a:pPr>
            <a:fld id="{C4D4D4ED-A12B-467C-A08B-FFE524124930}" type="slidenum">
              <a:rPr lang="zh-CN" altLang="en-US"/>
              <a:pPr>
                <a:defRPr/>
              </a:pPr>
              <a:t>‹#›</a:t>
            </a:fld>
            <a:endParaRPr lang="en-US" altLang="zh-CN"/>
          </a:p>
        </p:txBody>
      </p:sp>
    </p:spTree>
  </p:cSld>
  <p:clrMapOvr>
    <a:masterClrMapping/>
  </p:clrMapOvr>
  <p:transition>
    <p:pull dir="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fld id="{3161D41E-BB3A-43FB-8FCE-A63758E33203}" type="datetimeFigureOut">
              <a:rPr lang="zh-CN" altLang="en-US"/>
              <a:pPr>
                <a:defRPr/>
              </a:pPr>
              <a:t>2018/12/3</a:t>
            </a:fld>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E2A3118C-268C-4218-A120-42F17C2E7B22}" type="slidenum">
              <a:rPr lang="zh-CN" altLang="en-US"/>
              <a:pPr>
                <a:defRPr/>
              </a:pPr>
              <a:t>‹#›</a:t>
            </a:fld>
            <a:endParaRPr lang="en-US" altLang="zh-CN"/>
          </a:p>
        </p:txBody>
      </p:sp>
    </p:spTree>
  </p:cSld>
  <p:clrMapOvr>
    <a:masterClrMapping/>
  </p:clrMapOvr>
  <p:transition>
    <p:pull dir="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fld id="{3FE3598E-597C-4B21-ABA8-1B7C8F03A6A9}" type="datetimeFigureOut">
              <a:rPr lang="zh-CN" altLang="en-US"/>
              <a:pPr>
                <a:defRPr/>
              </a:pPr>
              <a:t>2018/12/3</a:t>
            </a:fld>
            <a:endParaRPr lang="en-US" altLang="zh-CN"/>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a:ln/>
        </p:spPr>
        <p:txBody>
          <a:bodyPr/>
          <a:lstStyle>
            <a:lvl1pPr>
              <a:defRPr/>
            </a:lvl1pPr>
          </a:lstStyle>
          <a:p>
            <a:pPr>
              <a:defRPr/>
            </a:pPr>
            <a:fld id="{7E17FA6B-7997-46C9-9658-F4E570554874}" type="slidenum">
              <a:rPr lang="zh-CN" altLang="en-US"/>
              <a:pPr>
                <a:defRPr/>
              </a:pPr>
              <a:t>‹#›</a:t>
            </a:fld>
            <a:endParaRPr lang="en-US" altLang="zh-CN"/>
          </a:p>
        </p:txBody>
      </p:sp>
    </p:spTree>
  </p:cSld>
  <p:clrMapOvr>
    <a:masterClrMapping/>
  </p:clrMapOvr>
  <p:transition>
    <p:pull dir="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68313" y="26035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8195" name="Rectangle 3"/>
          <p:cNvSpPr>
            <a:spLocks noGrp="1" noChangeArrowheads="1"/>
          </p:cNvSpPr>
          <p:nvPr>
            <p:ph type="body" idx="1"/>
          </p:nvPr>
        </p:nvSpPr>
        <p:spPr bwMode="auto">
          <a:xfrm>
            <a:off x="468313" y="1628775"/>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120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spcBef>
                <a:spcPct val="0"/>
              </a:spcBef>
              <a:defRPr sz="1400" b="0"/>
            </a:lvl1pPr>
          </a:lstStyle>
          <a:p>
            <a:pPr>
              <a:defRPr/>
            </a:pPr>
            <a:fld id="{7C4B93A9-527A-489E-9955-0C354EB35A68}" type="datetimeFigureOut">
              <a:rPr lang="zh-CN" altLang="en-US"/>
              <a:pPr>
                <a:defRPr/>
              </a:pPr>
              <a:t>2018/12/3</a:t>
            </a:fld>
            <a:endParaRPr lang="en-US" altLang="zh-CN"/>
          </a:p>
        </p:txBody>
      </p:sp>
      <p:sp>
        <p:nvSpPr>
          <p:cNvPr id="5120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spcBef>
                <a:spcPct val="0"/>
              </a:spcBef>
              <a:defRPr sz="1400" b="0"/>
            </a:lvl1pPr>
          </a:lstStyle>
          <a:p>
            <a:pPr>
              <a:defRPr/>
            </a:pPr>
            <a:endParaRPr lang="en-US" altLang="zh-CN"/>
          </a:p>
        </p:txBody>
      </p:sp>
      <p:sp>
        <p:nvSpPr>
          <p:cNvPr id="5120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spcBef>
                <a:spcPct val="0"/>
              </a:spcBef>
              <a:defRPr sz="1400" b="0"/>
            </a:lvl1pPr>
          </a:lstStyle>
          <a:p>
            <a:pPr>
              <a:defRPr/>
            </a:pPr>
            <a:fld id="{F5728C04-B31F-40B3-8087-E212FA1274C1}"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Lst>
  <p:transition spd="slow">
    <p:strips dir="ru"/>
  </p:transition>
  <p:timing>
    <p:tnLst>
      <p:par>
        <p:cTn id="1" dur="indefinite" restart="never" nodeType="tmRoot"/>
      </p:par>
    </p:tn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7.xml"/><Relationship Id="rId4" Type="http://schemas.openxmlformats.org/officeDocument/2006/relationships/image" Target="../media/image46.jpeg"/></Relationships>
</file>

<file path=ppt/slides/_rels/slide4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Group 2"/>
          <p:cNvGrpSpPr>
            <a:grpSpLocks/>
          </p:cNvGrpSpPr>
          <p:nvPr/>
        </p:nvGrpSpPr>
        <p:grpSpPr bwMode="auto">
          <a:xfrm>
            <a:off x="539552" y="1124744"/>
            <a:ext cx="7858148" cy="787400"/>
            <a:chOff x="0" y="0"/>
            <a:chExt cx="4929187" cy="787400"/>
          </a:xfrm>
          <a:solidFill>
            <a:srgbClr val="FF0000"/>
          </a:solidFill>
        </p:grpSpPr>
        <p:sp>
          <p:nvSpPr>
            <p:cNvPr id="333827" name="圆角矩形 9"/>
            <p:cNvSpPr>
              <a:spLocks noChangeArrowheads="1"/>
            </p:cNvSpPr>
            <p:nvPr/>
          </p:nvSpPr>
          <p:spPr bwMode="auto">
            <a:xfrm>
              <a:off x="0" y="72008"/>
              <a:ext cx="4929187" cy="661354"/>
            </a:xfrm>
            <a:prstGeom prst="roundRect">
              <a:avLst>
                <a:gd name="adj" fmla="val 16667"/>
              </a:avLst>
            </a:prstGeom>
            <a:grpFill/>
            <a:ln w="19050">
              <a:solidFill>
                <a:srgbClr val="17365D">
                  <a:alpha val="71999"/>
                </a:srgbClr>
              </a:solidFill>
              <a:round/>
              <a:headEnd/>
              <a:tailEnd/>
            </a:ln>
          </p:spPr>
          <p:txBody>
            <a:bodyPr anchor="ctr"/>
            <a:lstStyle/>
            <a:p>
              <a:pPr eaLnBrk="1" hangingPunct="1">
                <a:spcBef>
                  <a:spcPct val="0"/>
                </a:spcBef>
              </a:pPr>
              <a:endParaRPr lang="zh-CN" altLang="en-US" sz="4000" dirty="0">
                <a:solidFill>
                  <a:srgbClr val="FF0000"/>
                </a:solidFill>
                <a:latin typeface="微软雅黑" pitchFamily="34" charset="-122"/>
                <a:ea typeface="微软雅黑" pitchFamily="34" charset="-122"/>
                <a:sym typeface="宋体" pitchFamily="2" charset="-122"/>
              </a:endParaRPr>
            </a:p>
          </p:txBody>
        </p:sp>
        <p:sp>
          <p:nvSpPr>
            <p:cNvPr id="333828" name="标题 1"/>
            <p:cNvSpPr>
              <a:spLocks noChangeArrowheads="1"/>
            </p:cNvSpPr>
            <p:nvPr/>
          </p:nvSpPr>
          <p:spPr bwMode="auto">
            <a:xfrm>
              <a:off x="660388" y="0"/>
              <a:ext cx="3637829" cy="787400"/>
            </a:xfrm>
            <a:prstGeom prst="rect">
              <a:avLst/>
            </a:prstGeom>
            <a:grpFill/>
            <a:ln w="9525">
              <a:noFill/>
              <a:miter lim="800000"/>
              <a:headEnd/>
              <a:tailEnd/>
            </a:ln>
          </p:spPr>
          <p:txBody>
            <a:bodyPr anchor="ctr"/>
            <a:lstStyle/>
            <a:p>
              <a:pPr eaLnBrk="1" hangingPunct="1">
                <a:spcBef>
                  <a:spcPct val="0"/>
                </a:spcBef>
              </a:pPr>
              <a:r>
                <a:rPr lang="zh-CN" altLang="en-US" sz="4000" dirty="0" smtClean="0">
                  <a:solidFill>
                    <a:srgbClr val="FFFF00"/>
                  </a:solidFill>
                  <a:latin typeface="微软雅黑" pitchFamily="34" charset="-122"/>
                  <a:ea typeface="微软雅黑" pitchFamily="34" charset="-122"/>
                </a:rPr>
                <a:t>工法的申报、选题与编写</a:t>
              </a:r>
              <a:endParaRPr lang="zh-CN" altLang="en-US" sz="4000" dirty="0">
                <a:solidFill>
                  <a:srgbClr val="FFFF00"/>
                </a:solidFill>
                <a:latin typeface="微软雅黑" pitchFamily="34" charset="-122"/>
                <a:ea typeface="微软雅黑" pitchFamily="34" charset="-122"/>
              </a:endParaRPr>
            </a:p>
          </p:txBody>
        </p:sp>
      </p:grpSp>
      <p:grpSp>
        <p:nvGrpSpPr>
          <p:cNvPr id="4" name="Group 11"/>
          <p:cNvGrpSpPr>
            <a:grpSpLocks/>
          </p:cNvGrpSpPr>
          <p:nvPr/>
        </p:nvGrpSpPr>
        <p:grpSpPr bwMode="auto">
          <a:xfrm>
            <a:off x="611560" y="5445224"/>
            <a:ext cx="7858180" cy="787400"/>
            <a:chOff x="0" y="0"/>
            <a:chExt cx="4929221" cy="787400"/>
          </a:xfrm>
        </p:grpSpPr>
        <p:sp>
          <p:nvSpPr>
            <p:cNvPr id="333836" name="圆角矩形 27"/>
            <p:cNvSpPr>
              <a:spLocks noChangeArrowheads="1"/>
            </p:cNvSpPr>
            <p:nvPr/>
          </p:nvSpPr>
          <p:spPr bwMode="auto">
            <a:xfrm>
              <a:off x="0" y="63023"/>
              <a:ext cx="4929187" cy="661354"/>
            </a:xfrm>
            <a:prstGeom prst="roundRect">
              <a:avLst>
                <a:gd name="adj" fmla="val 16667"/>
              </a:avLst>
            </a:prstGeom>
            <a:solidFill>
              <a:srgbClr val="C5D8F1">
                <a:alpha val="25000"/>
              </a:srgbClr>
            </a:solidFill>
            <a:ln w="19050">
              <a:solidFill>
                <a:srgbClr val="17365D">
                  <a:alpha val="71999"/>
                </a:srgbClr>
              </a:solidFill>
              <a:round/>
              <a:headEnd/>
              <a:tailEnd/>
            </a:ln>
          </p:spPr>
          <p:txBody>
            <a:bodyPr anchor="ctr"/>
            <a:lstStyle/>
            <a:p>
              <a:pPr eaLnBrk="1" hangingPunct="1">
                <a:spcBef>
                  <a:spcPct val="0"/>
                </a:spcBef>
              </a:pPr>
              <a:endParaRPr lang="zh-CN" altLang="en-US" sz="2600">
                <a:solidFill>
                  <a:srgbClr val="FFFFFF"/>
                </a:solidFill>
                <a:latin typeface="微软雅黑" pitchFamily="34" charset="-122"/>
                <a:ea typeface="微软雅黑" pitchFamily="34" charset="-122"/>
                <a:sym typeface="宋体" pitchFamily="2" charset="-122"/>
              </a:endParaRPr>
            </a:p>
          </p:txBody>
        </p:sp>
        <p:sp>
          <p:nvSpPr>
            <p:cNvPr id="333837" name="标题 1"/>
            <p:cNvSpPr>
              <a:spLocks noChangeArrowheads="1"/>
            </p:cNvSpPr>
            <p:nvPr/>
          </p:nvSpPr>
          <p:spPr bwMode="auto">
            <a:xfrm>
              <a:off x="0" y="0"/>
              <a:ext cx="4929221" cy="787400"/>
            </a:xfrm>
            <a:prstGeom prst="rect">
              <a:avLst/>
            </a:prstGeom>
            <a:noFill/>
            <a:ln w="9525">
              <a:noFill/>
              <a:miter lim="800000"/>
              <a:headEnd/>
              <a:tailEnd/>
            </a:ln>
          </p:spPr>
          <p:txBody>
            <a:bodyPr anchor="ctr"/>
            <a:lstStyle/>
            <a:p>
              <a:pPr eaLnBrk="1" hangingPunct="1">
                <a:spcBef>
                  <a:spcPct val="0"/>
                </a:spcBef>
              </a:pPr>
              <a:r>
                <a:rPr lang="zh-CN" altLang="en-US" sz="2400" dirty="0" smtClean="0">
                  <a:latin typeface="微软雅黑" pitchFamily="34" charset="-122"/>
                  <a:ea typeface="微软雅黑" pitchFamily="34" charset="-122"/>
                  <a:sym typeface="微软雅黑" pitchFamily="34" charset="-122"/>
                </a:rPr>
                <a:t>内蒙古科技大学          赵根田</a:t>
              </a:r>
              <a:endParaRPr lang="zh-CN" altLang="en-US" sz="2400" dirty="0">
                <a:latin typeface="微软雅黑" pitchFamily="34" charset="-122"/>
                <a:ea typeface="微软雅黑" pitchFamily="34" charset="-122"/>
                <a:sym typeface="微软雅黑" pitchFamily="34" charset="-122"/>
              </a:endParaRPr>
            </a:p>
          </p:txBody>
        </p:sp>
      </p:grpSp>
      <p:pic>
        <p:nvPicPr>
          <p:cNvPr id="1026" name="Picture 2" descr="C:\Users\Administrator\Desktop\148222858274476100.png"/>
          <p:cNvPicPr>
            <a:picLocks noChangeAspect="1" noChangeArrowheads="1"/>
          </p:cNvPicPr>
          <p:nvPr/>
        </p:nvPicPr>
        <p:blipFill>
          <a:blip r:embed="rId2" cstate="print"/>
          <a:srcRect/>
          <a:stretch>
            <a:fillRect/>
          </a:stretch>
        </p:blipFill>
        <p:spPr bwMode="auto">
          <a:xfrm>
            <a:off x="1115616" y="2132856"/>
            <a:ext cx="6840760" cy="3168352"/>
          </a:xfrm>
          <a:prstGeom prst="rect">
            <a:avLst/>
          </a:prstGeom>
          <a:noFill/>
        </p:spPr>
      </p:pic>
    </p:spTree>
  </p:cSld>
  <p:clrMapOvr>
    <a:masterClrMapping/>
  </p:clrMapOvr>
  <p:transition>
    <p:pull dir="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 name="Text Box 4"/>
          <p:cNvSpPr txBox="1">
            <a:spLocks noChangeArrowheads="1"/>
          </p:cNvSpPr>
          <p:nvPr/>
        </p:nvSpPr>
        <p:spPr bwMode="auto">
          <a:xfrm>
            <a:off x="4716016" y="188640"/>
            <a:ext cx="4314061" cy="707886"/>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0000"/>
                </a:solidFill>
                <a:ea typeface="楷体_GB2312" pitchFamily="49" charset="-122"/>
              </a:rPr>
              <a:t> 工法分级</a:t>
            </a:r>
            <a:endParaRPr lang="zh-CN" altLang="en-US" sz="4000" dirty="0">
              <a:solidFill>
                <a:srgbClr val="FF0000"/>
              </a:solidFill>
              <a:ea typeface="楷体_GB2312" pitchFamily="49" charset="-122"/>
            </a:endParaRPr>
          </a:p>
        </p:txBody>
      </p:sp>
      <p:pic>
        <p:nvPicPr>
          <p:cNvPr id="4098" name="Picture 2"/>
          <p:cNvPicPr>
            <a:picLocks noChangeAspect="1" noChangeArrowheads="1"/>
          </p:cNvPicPr>
          <p:nvPr/>
        </p:nvPicPr>
        <p:blipFill>
          <a:blip r:embed="rId3" cstate="print"/>
          <a:srcRect t="33059" r="4990" b="23542"/>
          <a:stretch>
            <a:fillRect/>
          </a:stretch>
        </p:blipFill>
        <p:spPr bwMode="auto">
          <a:xfrm>
            <a:off x="683568" y="2276872"/>
            <a:ext cx="7920880" cy="3932027"/>
          </a:xfrm>
          <a:prstGeom prst="rect">
            <a:avLst/>
          </a:prstGeom>
          <a:noFill/>
          <a:ln w="9525">
            <a:noFill/>
            <a:miter lim="800000"/>
            <a:headEnd/>
            <a:tailEnd/>
          </a:ln>
          <a:effectLst/>
        </p:spPr>
      </p:pic>
      <p:sp>
        <p:nvSpPr>
          <p:cNvPr id="6" name="Text Box 4"/>
          <p:cNvSpPr txBox="1">
            <a:spLocks noChangeArrowheads="1"/>
          </p:cNvSpPr>
          <p:nvPr/>
        </p:nvSpPr>
        <p:spPr bwMode="auto">
          <a:xfrm>
            <a:off x="251520" y="1124744"/>
            <a:ext cx="8892480" cy="646331"/>
          </a:xfrm>
          <a:prstGeom prst="rect">
            <a:avLst/>
          </a:prstGeom>
          <a:noFill/>
          <a:ln w="9525" algn="ctr">
            <a:noFill/>
            <a:miter lim="800000"/>
            <a:headEnd/>
            <a:tailEnd/>
          </a:ln>
          <a:effectLst/>
        </p:spPr>
        <p:txBody>
          <a:bodyPr wrap="square">
            <a:spAutoFit/>
          </a:bodyPr>
          <a:lstStyle/>
          <a:p>
            <a:pPr>
              <a:spcBef>
                <a:spcPct val="50000"/>
              </a:spcBef>
            </a:pPr>
            <a:r>
              <a:rPr lang="zh-CN" altLang="en-US" sz="3600" dirty="0" smtClean="0">
                <a:ea typeface="楷体_GB2312" pitchFamily="49" charset="-122"/>
              </a:rPr>
              <a:t>工法分为国家级、省部级、和企业级</a:t>
            </a:r>
            <a:endParaRPr lang="zh-CN" altLang="en-US" sz="3600" dirty="0">
              <a:ea typeface="楷体_GB2312" pitchFamily="49" charset="-122"/>
            </a:endParaRPr>
          </a:p>
        </p:txBody>
      </p:sp>
    </p:spTree>
  </p:cSld>
  <p:clrMapOvr>
    <a:masterClrMapping/>
  </p:clrMapOvr>
  <p:transition spd="slow">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 name="Text Box 4"/>
          <p:cNvSpPr txBox="1">
            <a:spLocks noChangeArrowheads="1"/>
          </p:cNvSpPr>
          <p:nvPr/>
        </p:nvSpPr>
        <p:spPr bwMode="auto">
          <a:xfrm>
            <a:off x="4397891" y="404664"/>
            <a:ext cx="4746109" cy="707886"/>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6600"/>
                </a:solidFill>
                <a:ea typeface="楷体_GB2312" pitchFamily="49" charset="-122"/>
              </a:rPr>
              <a:t>自治区级工法要求</a:t>
            </a:r>
            <a:endParaRPr lang="zh-CN" altLang="en-US" sz="4000" dirty="0">
              <a:solidFill>
                <a:srgbClr val="FF6600"/>
              </a:solidFill>
              <a:ea typeface="楷体_GB2312" pitchFamily="49" charset="-122"/>
            </a:endParaRPr>
          </a:p>
        </p:txBody>
      </p:sp>
      <p:sp>
        <p:nvSpPr>
          <p:cNvPr id="4" name="Text Box 4"/>
          <p:cNvSpPr txBox="1">
            <a:spLocks noChangeArrowheads="1"/>
          </p:cNvSpPr>
          <p:nvPr/>
        </p:nvSpPr>
        <p:spPr bwMode="auto">
          <a:xfrm>
            <a:off x="395536" y="1196752"/>
            <a:ext cx="8604448" cy="5047536"/>
          </a:xfrm>
          <a:prstGeom prst="rect">
            <a:avLst/>
          </a:prstGeom>
          <a:noFill/>
          <a:ln w="19050" algn="ctr">
            <a:solidFill>
              <a:srgbClr val="FF0000"/>
            </a:solidFill>
            <a:miter lim="800000"/>
            <a:headEnd/>
            <a:tailEnd/>
          </a:ln>
          <a:effectLst/>
        </p:spPr>
        <p:txBody>
          <a:bodyPr wrap="square">
            <a:spAutoFit/>
          </a:bodyPr>
          <a:lstStyle/>
          <a:p>
            <a:pPr algn="l">
              <a:spcBef>
                <a:spcPct val="50000"/>
              </a:spcBef>
            </a:pPr>
            <a:r>
              <a:rPr lang="zh-CN" altLang="en-US" dirty="0" smtClean="0">
                <a:ea typeface="楷体_GB2312" pitchFamily="49" charset="-122"/>
              </a:rPr>
              <a:t>（</a:t>
            </a:r>
            <a:r>
              <a:rPr lang="en-US" altLang="zh-CN" dirty="0" smtClean="0">
                <a:ea typeface="楷体_GB2312" pitchFamily="49" charset="-122"/>
              </a:rPr>
              <a:t>1</a:t>
            </a:r>
            <a:r>
              <a:rPr lang="zh-CN" altLang="en-US" dirty="0" smtClean="0">
                <a:ea typeface="楷体_GB2312" pitchFamily="49" charset="-122"/>
              </a:rPr>
              <a:t>）已公布为企业级的工法，经盟市建设行政主管部门或自治区有关主管部门推荐；</a:t>
            </a:r>
            <a:endParaRPr lang="en-US" altLang="zh-CN" dirty="0" smtClean="0">
              <a:ea typeface="楷体_GB2312" pitchFamily="49" charset="-122"/>
            </a:endParaRPr>
          </a:p>
          <a:p>
            <a:pPr algn="l">
              <a:spcBef>
                <a:spcPct val="50000"/>
              </a:spcBef>
            </a:pPr>
            <a:r>
              <a:rPr lang="zh-CN" altLang="en-US" dirty="0" smtClean="0">
                <a:ea typeface="楷体_GB2312" pitchFamily="49" charset="-122"/>
              </a:rPr>
              <a:t>（</a:t>
            </a:r>
            <a:r>
              <a:rPr lang="en-US" altLang="zh-CN" dirty="0" smtClean="0">
                <a:ea typeface="楷体_GB2312" pitchFamily="49" charset="-122"/>
              </a:rPr>
              <a:t>2</a:t>
            </a:r>
            <a:r>
              <a:rPr lang="zh-CN" altLang="en-US" dirty="0" smtClean="0">
                <a:ea typeface="楷体_GB2312" pitchFamily="49" charset="-122"/>
              </a:rPr>
              <a:t>）工法的关键性技术属于自治区内领先水平或达到国内先进水平，工法中采用的新技术、新工艺、新材料尚没有相应的国家或自治区工程建设技术标准的，应经盟市建设行政主管部门或自治区有关主管部门组织的专家委员会审定；</a:t>
            </a:r>
            <a:endParaRPr lang="en-US" altLang="zh-CN" dirty="0" smtClean="0">
              <a:ea typeface="楷体_GB2312" pitchFamily="49" charset="-122"/>
            </a:endParaRPr>
          </a:p>
          <a:p>
            <a:pPr algn="l">
              <a:spcBef>
                <a:spcPct val="50000"/>
              </a:spcBef>
            </a:pPr>
            <a:r>
              <a:rPr lang="zh-CN" altLang="en-US" dirty="0" smtClean="0">
                <a:ea typeface="楷体_GB2312" pitchFamily="49" charset="-122"/>
              </a:rPr>
              <a:t>（</a:t>
            </a:r>
            <a:r>
              <a:rPr lang="en-US" altLang="zh-CN" dirty="0" smtClean="0">
                <a:ea typeface="楷体_GB2312" pitchFamily="49" charset="-122"/>
              </a:rPr>
              <a:t>3</a:t>
            </a:r>
            <a:r>
              <a:rPr lang="zh-CN" altLang="en-US" dirty="0" smtClean="0">
                <a:ea typeface="楷体_GB2312" pitchFamily="49" charset="-122"/>
              </a:rPr>
              <a:t>）工法经过工程应用，经济效益或社会效益显著；</a:t>
            </a:r>
            <a:endParaRPr lang="en-US" altLang="zh-CN" dirty="0" smtClean="0">
              <a:ea typeface="楷体_GB2312" pitchFamily="49" charset="-122"/>
            </a:endParaRPr>
          </a:p>
          <a:p>
            <a:pPr algn="l">
              <a:spcBef>
                <a:spcPct val="50000"/>
              </a:spcBef>
            </a:pPr>
            <a:r>
              <a:rPr lang="zh-CN" altLang="en-US" dirty="0" smtClean="0">
                <a:ea typeface="楷体_GB2312" pitchFamily="49" charset="-122"/>
              </a:rPr>
              <a:t>（</a:t>
            </a:r>
            <a:r>
              <a:rPr lang="en-US" altLang="zh-CN" dirty="0" smtClean="0">
                <a:ea typeface="楷体_GB2312" pitchFamily="49" charset="-122"/>
              </a:rPr>
              <a:t>4</a:t>
            </a:r>
            <a:r>
              <a:rPr lang="zh-CN" altLang="en-US" dirty="0" smtClean="0">
                <a:ea typeface="楷体_GB2312" pitchFamily="49" charset="-122"/>
              </a:rPr>
              <a:t>）工法的整体技术必须是申报单位自行研制开发或会同其他单位联合研制开发</a:t>
            </a:r>
            <a:endParaRPr lang="zh-CN" altLang="en-US" dirty="0">
              <a:ea typeface="楷体_GB2312" pitchFamily="49" charset="-122"/>
            </a:endParaRPr>
          </a:p>
        </p:txBody>
      </p:sp>
    </p:spTree>
  </p:cSld>
  <p:clrMapOvr>
    <a:masterClrMapping/>
  </p:clrMapOvr>
  <p:transition spd="slow">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cstate="print"/>
          <a:srcRect l="1561" t="22808" r="4990" b="19342"/>
          <a:stretch>
            <a:fillRect/>
          </a:stretch>
        </p:blipFill>
        <p:spPr bwMode="auto">
          <a:xfrm>
            <a:off x="179512" y="1412776"/>
            <a:ext cx="8840238" cy="4104456"/>
          </a:xfrm>
          <a:prstGeom prst="rect">
            <a:avLst/>
          </a:prstGeom>
          <a:noFill/>
          <a:ln w="9525">
            <a:noFill/>
            <a:miter lim="800000"/>
            <a:headEnd/>
            <a:tailEnd/>
          </a:ln>
          <a:effectLst/>
        </p:spPr>
      </p:pic>
      <p:sp>
        <p:nvSpPr>
          <p:cNvPr id="3" name="Text Box 4"/>
          <p:cNvSpPr txBox="1">
            <a:spLocks noChangeArrowheads="1"/>
          </p:cNvSpPr>
          <p:nvPr/>
        </p:nvSpPr>
        <p:spPr bwMode="auto">
          <a:xfrm>
            <a:off x="4829939" y="0"/>
            <a:ext cx="4314061" cy="707886"/>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0000"/>
                </a:solidFill>
                <a:ea typeface="楷体_GB2312" pitchFamily="49" charset="-122"/>
              </a:rPr>
              <a:t> 工法类型</a:t>
            </a:r>
            <a:endParaRPr lang="zh-CN" altLang="en-US" sz="4000" dirty="0">
              <a:solidFill>
                <a:srgbClr val="FF0000"/>
              </a:solidFill>
              <a:ea typeface="楷体_GB2312"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l="7861" t="25425" r="11290" b="29142"/>
          <a:stretch>
            <a:fillRect/>
          </a:stretch>
        </p:blipFill>
        <p:spPr bwMode="auto">
          <a:xfrm>
            <a:off x="1475656" y="1340768"/>
            <a:ext cx="6663210" cy="2808312"/>
          </a:xfrm>
          <a:prstGeom prst="rect">
            <a:avLst/>
          </a:prstGeom>
          <a:noFill/>
          <a:ln w="28575">
            <a:solidFill>
              <a:srgbClr val="FF0000"/>
            </a:solidFill>
            <a:miter lim="800000"/>
            <a:headEnd/>
            <a:tailEnd/>
          </a:ln>
          <a:effectLst/>
        </p:spPr>
      </p:pic>
      <p:sp>
        <p:nvSpPr>
          <p:cNvPr id="4" name="矩形 3"/>
          <p:cNvSpPr/>
          <p:nvPr/>
        </p:nvSpPr>
        <p:spPr>
          <a:xfrm>
            <a:off x="1187624" y="1052736"/>
            <a:ext cx="4237136" cy="1226429"/>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7" name="矩形 6"/>
          <p:cNvSpPr/>
          <p:nvPr/>
        </p:nvSpPr>
        <p:spPr>
          <a:xfrm>
            <a:off x="6907489" y="0"/>
            <a:ext cx="2236511" cy="707886"/>
          </a:xfrm>
          <a:prstGeom prst="rect">
            <a:avLst/>
          </a:prstGeom>
        </p:spPr>
        <p:txBody>
          <a:bodyPr wrap="none">
            <a:spAutoFit/>
          </a:bodyPr>
          <a:lstStyle/>
          <a:p>
            <a:r>
              <a:rPr lang="zh-CN" altLang="en-US" sz="4000" b="0" dirty="0" smtClean="0">
                <a:ln w="10541" cmpd="sng">
                  <a:solidFill>
                    <a:srgbClr val="7D7D7D">
                      <a:tint val="100000"/>
                      <a:shade val="100000"/>
                      <a:satMod val="110000"/>
                    </a:srgbClr>
                  </a:solidFill>
                  <a:prstDash val="solid"/>
                </a:ln>
                <a:latin typeface="+mn-ea"/>
              </a:rPr>
              <a:t>工法构思</a:t>
            </a:r>
            <a:endParaRPr lang="zh-CN" altLang="en-US" sz="4000" dirty="0"/>
          </a:p>
        </p:txBody>
      </p:sp>
      <p:sp>
        <p:nvSpPr>
          <p:cNvPr id="6" name="矩形 5"/>
          <p:cNvSpPr/>
          <p:nvPr/>
        </p:nvSpPr>
        <p:spPr>
          <a:xfrm>
            <a:off x="1331640" y="4725144"/>
            <a:ext cx="7068221" cy="830997"/>
          </a:xfrm>
          <a:prstGeom prst="rect">
            <a:avLst/>
          </a:prstGeom>
          <a:solidFill>
            <a:srgbClr val="FFFFCC"/>
          </a:solidFill>
          <a:ln>
            <a:solidFill>
              <a:srgbClr val="FF3300"/>
            </a:solidFill>
          </a:ln>
        </p:spPr>
        <p:txBody>
          <a:bodyPr wrap="square">
            <a:spAutoFit/>
          </a:bodyPr>
          <a:lstStyle/>
          <a:p>
            <a:r>
              <a:rPr lang="zh-CN" altLang="en-US" sz="2400" dirty="0" smtClean="0">
                <a:ln w="10541" cmpd="sng">
                  <a:solidFill>
                    <a:srgbClr val="7D7D7D">
                      <a:tint val="100000"/>
                      <a:shade val="100000"/>
                      <a:satMod val="110000"/>
                    </a:srgbClr>
                  </a:solidFill>
                  <a:prstDash val="solid"/>
                </a:ln>
                <a:solidFill>
                  <a:srgbClr val="FF0000"/>
                </a:solidFill>
                <a:latin typeface="+mn-ea"/>
              </a:rPr>
              <a:t>工法主体和核心部分就是工艺原理和施工工艺及操作要点，整个工法都围绕关键技术展开</a:t>
            </a:r>
            <a:endParaRPr lang="zh-CN" altLang="en-US" sz="2400" dirty="0">
              <a:solidFill>
                <a:srgbClr val="FF0000"/>
              </a:solidFill>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26" name="Picture 2" descr="C:\Users\Administrator\Desktop\工法\20180703_175853_157.jpg"/>
          <p:cNvPicPr>
            <a:picLocks noChangeAspect="1" noChangeArrowheads="1"/>
          </p:cNvPicPr>
          <p:nvPr/>
        </p:nvPicPr>
        <p:blipFill>
          <a:blip r:embed="rId2" cstate="print"/>
          <a:srcRect l="16400" t="29000" r="19551" b="30400"/>
          <a:stretch>
            <a:fillRect/>
          </a:stretch>
        </p:blipFill>
        <p:spPr bwMode="auto">
          <a:xfrm>
            <a:off x="450163" y="1484784"/>
            <a:ext cx="8179115" cy="3888432"/>
          </a:xfrm>
          <a:prstGeom prst="rect">
            <a:avLst/>
          </a:prstGeom>
          <a:noFill/>
          <a:ln w="38100">
            <a:solidFill>
              <a:srgbClr val="FF0000"/>
            </a:solidFill>
          </a:ln>
        </p:spPr>
      </p:pic>
      <p:sp>
        <p:nvSpPr>
          <p:cNvPr id="3" name="矩形 2"/>
          <p:cNvSpPr/>
          <p:nvPr/>
        </p:nvSpPr>
        <p:spPr>
          <a:xfrm>
            <a:off x="6928519" y="0"/>
            <a:ext cx="2236510" cy="707886"/>
          </a:xfrm>
          <a:prstGeom prst="rect">
            <a:avLst/>
          </a:prstGeom>
        </p:spPr>
        <p:txBody>
          <a:bodyPr wrap="none">
            <a:spAutoFit/>
          </a:bodyPr>
          <a:lstStyle/>
          <a:p>
            <a:r>
              <a:rPr lang="zh-CN" altLang="en-US" sz="4000" b="0" dirty="0" smtClean="0">
                <a:ln w="10541" cmpd="sng">
                  <a:solidFill>
                    <a:srgbClr val="7D7D7D">
                      <a:tint val="100000"/>
                      <a:shade val="100000"/>
                      <a:satMod val="110000"/>
                    </a:srgbClr>
                  </a:solidFill>
                  <a:prstDash val="solid"/>
                </a:ln>
                <a:latin typeface="+mn-ea"/>
              </a:rPr>
              <a:t>工法筛选</a:t>
            </a:r>
            <a:endParaRPr lang="zh-CN" altLang="en-US" sz="4000" dirty="0"/>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Rectangle 3"/>
          <p:cNvSpPr txBox="1">
            <a:spLocks noChangeArrowheads="1"/>
          </p:cNvSpPr>
          <p:nvPr/>
        </p:nvSpPr>
        <p:spPr>
          <a:xfrm>
            <a:off x="1187624" y="2924944"/>
            <a:ext cx="6768752" cy="1439937"/>
          </a:xfrm>
          <a:prstGeom prst="rect">
            <a:avLst/>
          </a:prstGeom>
        </p:spPr>
        <p:txBody>
          <a:bodyPr/>
          <a:lstStyle/>
          <a:p>
            <a:pPr marL="342900" marR="0" lvl="0" indent="-342900" algn="l" defTabSz="914400" rtl="0" eaLnBrk="0" fontAlgn="base" latinLnBrk="0" hangingPunct="0">
              <a:lnSpc>
                <a:spcPct val="130000"/>
              </a:lnSpc>
              <a:spcBef>
                <a:spcPct val="20000"/>
              </a:spcBef>
              <a:spcAft>
                <a:spcPct val="0"/>
              </a:spcAft>
              <a:buClr>
                <a:srgbClr val="FF3300"/>
              </a:buClr>
              <a:buSzPct val="80000"/>
              <a:buFont typeface="Wingdings" pitchFamily="2" charset="2"/>
              <a:buChar char="Ø"/>
              <a:tabLst/>
              <a:defRPr/>
            </a:pPr>
            <a:r>
              <a:rPr kumimoji="0" lang="en-US" altLang="zh-CN" sz="4800" b="1" i="0" u="none" strike="noStrike" kern="0" cap="none" spc="0" normalizeH="0" baseline="0" noProof="0" dirty="0" smtClean="0">
                <a:ln>
                  <a:noFill/>
                </a:ln>
                <a:solidFill>
                  <a:srgbClr val="FF0000"/>
                </a:solidFill>
                <a:effectLst/>
                <a:uLnTx/>
                <a:uFillTx/>
                <a:latin typeface="Times New Roman" pitchFamily="18" charset="0"/>
                <a:ea typeface="楷体_GB2312" pitchFamily="49" charset="-122"/>
                <a:cs typeface="+mn-cs"/>
              </a:rPr>
              <a:t>2</a:t>
            </a:r>
            <a:r>
              <a:rPr kumimoji="0" lang="zh-CN" altLang="en-US" sz="4800" b="1" i="0" u="none" strike="noStrike" kern="0" cap="none" spc="0" normalizeH="0" baseline="0" noProof="0" dirty="0" smtClean="0">
                <a:ln>
                  <a:noFill/>
                </a:ln>
                <a:solidFill>
                  <a:srgbClr val="FF0000"/>
                </a:solidFill>
                <a:effectLst/>
                <a:uLnTx/>
                <a:uFillTx/>
                <a:latin typeface="Times New Roman" pitchFamily="18" charset="0"/>
                <a:ea typeface="楷体_GB2312" pitchFamily="49" charset="-122"/>
                <a:cs typeface="+mn-cs"/>
              </a:rPr>
              <a:t>、</a:t>
            </a:r>
            <a:r>
              <a:rPr kumimoji="0" lang="zh-CN" altLang="en-US" sz="4800" i="0" u="none" strike="noStrike" kern="0" cap="none" spc="0" normalizeH="0" baseline="0" noProof="0" dirty="0" smtClean="0">
                <a:ln>
                  <a:noFill/>
                </a:ln>
                <a:solidFill>
                  <a:srgbClr val="FF0000"/>
                </a:solidFill>
                <a:effectLst/>
                <a:uLnTx/>
                <a:uFillTx/>
                <a:latin typeface="Times New Roman" pitchFamily="18" charset="0"/>
                <a:ea typeface="楷体_GB2312" pitchFamily="49" charset="-122"/>
                <a:cs typeface="+mn-cs"/>
              </a:rPr>
              <a:t>如何编写工法</a:t>
            </a:r>
          </a:p>
          <a:p>
            <a:pPr marL="342900" marR="0" lvl="0" indent="-342900" algn="l" defTabSz="914400" rtl="0" eaLnBrk="0" fontAlgn="base" latinLnBrk="0" hangingPunct="0">
              <a:lnSpc>
                <a:spcPct val="130000"/>
              </a:lnSpc>
              <a:spcBef>
                <a:spcPct val="20000"/>
              </a:spcBef>
              <a:spcAft>
                <a:spcPct val="0"/>
              </a:spcAft>
              <a:buClr>
                <a:srgbClr val="FF3300"/>
              </a:buClr>
              <a:buSzPct val="80000"/>
              <a:buFont typeface="Wingdings" pitchFamily="2" charset="2"/>
              <a:buChar char="Ø"/>
              <a:tabLst/>
              <a:defRPr/>
            </a:pPr>
            <a:endParaRPr kumimoji="0" lang="en-US" altLang="zh-CN" b="1" i="0" u="none" strike="noStrike" kern="0" cap="none" spc="0" normalizeH="0" baseline="0" noProof="0" dirty="0" smtClean="0">
              <a:ln>
                <a:noFill/>
              </a:ln>
              <a:solidFill>
                <a:schemeClr val="tx1"/>
              </a:solidFill>
              <a:effectLst/>
              <a:uLnTx/>
              <a:uFillTx/>
              <a:latin typeface="Times New Roman" pitchFamily="18" charset="0"/>
              <a:ea typeface="楷体_GB2312" pitchFamily="49" charset="-122"/>
              <a:cs typeface="+mn-cs"/>
            </a:endParaRPr>
          </a:p>
          <a:p>
            <a:pPr marL="342900" marR="0" lvl="0" indent="-342900" algn="l" defTabSz="914400" rtl="0" eaLnBrk="0" fontAlgn="base" latinLnBrk="0" hangingPunct="0">
              <a:spcBef>
                <a:spcPct val="20000"/>
              </a:spcBef>
              <a:spcAft>
                <a:spcPct val="0"/>
              </a:spcAft>
              <a:buClr>
                <a:srgbClr val="FF3300"/>
              </a:buClr>
              <a:buSzPct val="80000"/>
              <a:tabLst/>
              <a:defRPr/>
            </a:pPr>
            <a:r>
              <a:rPr lang="en-US" altLang="zh-CN" kern="0" dirty="0" smtClean="0">
                <a:latin typeface="Times New Roman" pitchFamily="18" charset="0"/>
                <a:ea typeface="楷体_GB2312" pitchFamily="49" charset="-122"/>
              </a:rPr>
              <a:t>    </a:t>
            </a:r>
          </a:p>
          <a:p>
            <a:pPr marL="342900" marR="0" lvl="0" indent="-342900" algn="l" defTabSz="914400" rtl="0" eaLnBrk="0" fontAlgn="base" latinLnBrk="0" hangingPunct="0">
              <a:spcBef>
                <a:spcPct val="20000"/>
              </a:spcBef>
              <a:spcAft>
                <a:spcPct val="0"/>
              </a:spcAft>
              <a:buClr>
                <a:srgbClr val="FF3300"/>
              </a:buClr>
              <a:buSzPct val="80000"/>
              <a:tabLst/>
              <a:defRPr/>
            </a:pPr>
            <a:r>
              <a:rPr lang="en-US" altLang="zh-CN" kern="0" dirty="0" smtClean="0">
                <a:solidFill>
                  <a:srgbClr val="FF0000"/>
                </a:solidFill>
                <a:latin typeface="Times New Roman" pitchFamily="18" charset="0"/>
                <a:ea typeface="楷体_GB2312" pitchFamily="49" charset="-122"/>
              </a:rPr>
              <a:t>    </a:t>
            </a:r>
            <a:endParaRPr kumimoji="0" lang="zh-CN" altLang="en-US" i="0" u="none" strike="noStrike" kern="0" cap="none" spc="0" normalizeH="0" baseline="0" noProof="0" dirty="0">
              <a:ln>
                <a:noFill/>
              </a:ln>
              <a:solidFill>
                <a:srgbClr val="FF0000"/>
              </a:solidFill>
              <a:effectLst/>
              <a:uLnTx/>
              <a:uFillTx/>
              <a:latin typeface="华文琥珀" pitchFamily="2" charset="-122"/>
              <a:ea typeface="华文琥珀" pitchFamily="2" charset="-122"/>
            </a:endParaRPr>
          </a:p>
        </p:txBody>
      </p:sp>
      <p:sp>
        <p:nvSpPr>
          <p:cNvPr id="6" name="Text Box 4"/>
          <p:cNvSpPr txBox="1">
            <a:spLocks noChangeArrowheads="1"/>
          </p:cNvSpPr>
          <p:nvPr/>
        </p:nvSpPr>
        <p:spPr bwMode="auto">
          <a:xfrm>
            <a:off x="5143504" y="357166"/>
            <a:ext cx="3810005" cy="707886"/>
          </a:xfrm>
          <a:prstGeom prst="rect">
            <a:avLst/>
          </a:prstGeom>
          <a:noFill/>
          <a:ln w="9525" algn="ctr">
            <a:noFill/>
            <a:miter lim="800000"/>
            <a:headEnd/>
            <a:tailEnd/>
          </a:ln>
          <a:effectLst/>
        </p:spPr>
        <p:txBody>
          <a:bodyPr wrap="square">
            <a:spAutoFit/>
          </a:bodyPr>
          <a:lstStyle/>
          <a:p>
            <a:pPr>
              <a:spcBef>
                <a:spcPct val="50000"/>
              </a:spcBef>
            </a:pPr>
            <a:r>
              <a:rPr lang="en-US" altLang="zh-CN" sz="4000" dirty="0" smtClean="0">
                <a:solidFill>
                  <a:srgbClr val="FF6600"/>
                </a:solidFill>
                <a:latin typeface="楷体"/>
                <a:ea typeface="楷体" pitchFamily="49" charset="-122"/>
              </a:rPr>
              <a:t>——</a:t>
            </a:r>
            <a:r>
              <a:rPr lang="zh-CN" altLang="en-US" sz="4000" dirty="0" smtClean="0">
                <a:solidFill>
                  <a:srgbClr val="FF6600"/>
                </a:solidFill>
                <a:latin typeface="楷体"/>
                <a:ea typeface="楷体" pitchFamily="49" charset="-122"/>
              </a:rPr>
              <a:t>主要内容</a:t>
            </a:r>
            <a:endParaRPr lang="zh-CN" altLang="en-US" sz="4000" dirty="0">
              <a:solidFill>
                <a:srgbClr val="FF6600"/>
              </a:solidFill>
              <a:ea typeface="楷体_GB2312" pitchFamily="49" charset="-122"/>
            </a:endParaRPr>
          </a:p>
        </p:txBody>
      </p:sp>
    </p:spTree>
  </p:cSld>
  <p:clrMapOvr>
    <a:masterClrMapping/>
  </p:clrMapOvr>
  <p:transition>
    <p:pull dir="ru"/>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074" name="Picture 2" descr="C:\Users\Administrator\Desktop\工法\20180703_175853_124.jpg"/>
          <p:cNvPicPr>
            <a:picLocks noChangeAspect="1" noChangeArrowheads="1"/>
          </p:cNvPicPr>
          <p:nvPr/>
        </p:nvPicPr>
        <p:blipFill>
          <a:blip r:embed="rId3" cstate="print"/>
          <a:srcRect l="20600" t="14453" r="22700" b="13601"/>
          <a:stretch>
            <a:fillRect/>
          </a:stretch>
        </p:blipFill>
        <p:spPr bwMode="auto">
          <a:xfrm>
            <a:off x="2225386" y="1484784"/>
            <a:ext cx="6811110" cy="4824536"/>
          </a:xfrm>
          <a:prstGeom prst="rect">
            <a:avLst/>
          </a:prstGeom>
          <a:noFill/>
          <a:ln w="38100">
            <a:solidFill>
              <a:srgbClr val="FF0000"/>
            </a:solidFill>
          </a:ln>
        </p:spPr>
      </p:pic>
      <p:sp>
        <p:nvSpPr>
          <p:cNvPr id="3" name="Text Box 4"/>
          <p:cNvSpPr txBox="1">
            <a:spLocks noChangeArrowheads="1"/>
          </p:cNvSpPr>
          <p:nvPr/>
        </p:nvSpPr>
        <p:spPr bwMode="auto">
          <a:xfrm>
            <a:off x="0" y="1556792"/>
            <a:ext cx="2945909" cy="4401205"/>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0000"/>
                </a:solidFill>
                <a:ea typeface="楷体_GB2312" pitchFamily="49" charset="-122"/>
              </a:rPr>
              <a:t>工</a:t>
            </a:r>
            <a:endParaRPr lang="en-US" altLang="zh-CN" sz="4000" dirty="0" smtClean="0">
              <a:solidFill>
                <a:srgbClr val="FF0000"/>
              </a:solidFill>
              <a:ea typeface="楷体_GB2312" pitchFamily="49" charset="-122"/>
            </a:endParaRPr>
          </a:p>
          <a:p>
            <a:pPr>
              <a:spcBef>
                <a:spcPct val="50000"/>
              </a:spcBef>
            </a:pPr>
            <a:r>
              <a:rPr lang="zh-CN" altLang="en-US" sz="4000" dirty="0" smtClean="0">
                <a:solidFill>
                  <a:srgbClr val="FF0000"/>
                </a:solidFill>
                <a:ea typeface="楷体_GB2312" pitchFamily="49" charset="-122"/>
              </a:rPr>
              <a:t>法</a:t>
            </a:r>
            <a:endParaRPr lang="en-US" altLang="zh-CN" sz="4000" dirty="0" smtClean="0">
              <a:solidFill>
                <a:srgbClr val="FF0000"/>
              </a:solidFill>
              <a:ea typeface="楷体_GB2312" pitchFamily="49" charset="-122"/>
            </a:endParaRPr>
          </a:p>
          <a:p>
            <a:pPr>
              <a:spcBef>
                <a:spcPct val="50000"/>
              </a:spcBef>
            </a:pPr>
            <a:r>
              <a:rPr lang="zh-CN" altLang="en-US" sz="4000" dirty="0" smtClean="0">
                <a:solidFill>
                  <a:srgbClr val="FF0000"/>
                </a:solidFill>
                <a:ea typeface="楷体_GB2312" pitchFamily="49" charset="-122"/>
              </a:rPr>
              <a:t>内</a:t>
            </a:r>
            <a:endParaRPr lang="en-US" altLang="zh-CN" sz="4000" dirty="0" smtClean="0">
              <a:solidFill>
                <a:srgbClr val="FF0000"/>
              </a:solidFill>
              <a:ea typeface="楷体_GB2312" pitchFamily="49" charset="-122"/>
            </a:endParaRPr>
          </a:p>
          <a:p>
            <a:pPr>
              <a:spcBef>
                <a:spcPct val="50000"/>
              </a:spcBef>
            </a:pPr>
            <a:r>
              <a:rPr lang="zh-CN" altLang="en-US" sz="4000" dirty="0" smtClean="0">
                <a:solidFill>
                  <a:srgbClr val="FF0000"/>
                </a:solidFill>
                <a:ea typeface="楷体_GB2312" pitchFamily="49" charset="-122"/>
              </a:rPr>
              <a:t>容</a:t>
            </a:r>
            <a:endParaRPr lang="en-US" altLang="zh-CN" sz="4000" dirty="0" smtClean="0">
              <a:solidFill>
                <a:srgbClr val="FF0000"/>
              </a:solidFill>
              <a:ea typeface="楷体_GB2312" pitchFamily="49" charset="-122"/>
            </a:endParaRPr>
          </a:p>
          <a:p>
            <a:pPr>
              <a:spcBef>
                <a:spcPct val="50000"/>
              </a:spcBef>
            </a:pPr>
            <a:r>
              <a:rPr lang="zh-CN" altLang="en-US" sz="4000" dirty="0" smtClean="0">
                <a:solidFill>
                  <a:srgbClr val="FF0000"/>
                </a:solidFill>
                <a:ea typeface="楷体_GB2312" pitchFamily="49" charset="-122"/>
              </a:rPr>
              <a:t>：</a:t>
            </a:r>
            <a:endParaRPr lang="zh-CN" altLang="en-US" sz="4000" dirty="0">
              <a:solidFill>
                <a:srgbClr val="FF0000"/>
              </a:solidFill>
              <a:ea typeface="楷体_GB2312" pitchFamily="49" charset="-122"/>
            </a:endParaRPr>
          </a:p>
        </p:txBody>
      </p:sp>
      <p:sp>
        <p:nvSpPr>
          <p:cNvPr id="5" name="Text Box 4"/>
          <p:cNvSpPr txBox="1">
            <a:spLocks noChangeArrowheads="1"/>
          </p:cNvSpPr>
          <p:nvPr/>
        </p:nvSpPr>
        <p:spPr bwMode="auto">
          <a:xfrm>
            <a:off x="4397891" y="0"/>
            <a:ext cx="4746109" cy="707886"/>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6600"/>
                </a:solidFill>
                <a:ea typeface="楷体_GB2312" pitchFamily="49" charset="-122"/>
              </a:rPr>
              <a:t>     二</a:t>
            </a:r>
            <a:r>
              <a:rPr lang="en-US" altLang="zh-CN" sz="4000" dirty="0" smtClean="0">
                <a:solidFill>
                  <a:srgbClr val="FF6600"/>
                </a:solidFill>
                <a:ea typeface="楷体_GB2312" pitchFamily="49" charset="-122"/>
              </a:rPr>
              <a:t>.</a:t>
            </a:r>
            <a:r>
              <a:rPr lang="zh-CN" altLang="en-US" sz="4000" dirty="0" smtClean="0">
                <a:solidFill>
                  <a:srgbClr val="FF6600"/>
                </a:solidFill>
                <a:ea typeface="楷体_GB2312" pitchFamily="49" charset="-122"/>
              </a:rPr>
              <a:t>如何编写工法</a:t>
            </a:r>
            <a:endParaRPr lang="zh-CN" altLang="en-US" sz="4000" dirty="0">
              <a:solidFill>
                <a:srgbClr val="FF6600"/>
              </a:solidFill>
              <a:ea typeface="楷体_GB2312" pitchFamily="49" charset="-122"/>
            </a:endParaRPr>
          </a:p>
        </p:txBody>
      </p:sp>
    </p:spTree>
  </p:cSld>
  <p:clrMapOvr>
    <a:masterClrMapping/>
  </p:clrMapOvr>
  <p:transition spd="slow">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50" name="Picture 2" descr="C:\Users\Administrator\Desktop\工法\20180703_175853_158.jpg"/>
          <p:cNvPicPr>
            <a:picLocks noChangeAspect="1" noChangeArrowheads="1"/>
          </p:cNvPicPr>
          <p:nvPr/>
        </p:nvPicPr>
        <p:blipFill>
          <a:blip r:embed="rId2" cstate="print"/>
          <a:srcRect l="5901" t="13601" r="11151" b="20600"/>
          <a:stretch>
            <a:fillRect/>
          </a:stretch>
        </p:blipFill>
        <p:spPr bwMode="auto">
          <a:xfrm>
            <a:off x="683568" y="1268760"/>
            <a:ext cx="7887174" cy="4692369"/>
          </a:xfrm>
          <a:prstGeom prst="rect">
            <a:avLst/>
          </a:prstGeom>
          <a:noFill/>
          <a:ln w="25400">
            <a:solidFill>
              <a:srgbClr val="FF0000"/>
            </a:solidFill>
          </a:ln>
        </p:spPr>
      </p:pic>
      <p:sp>
        <p:nvSpPr>
          <p:cNvPr id="4" name="TextBox 3"/>
          <p:cNvSpPr txBox="1"/>
          <p:nvPr/>
        </p:nvSpPr>
        <p:spPr>
          <a:xfrm>
            <a:off x="5292080" y="404664"/>
            <a:ext cx="2664296" cy="646331"/>
          </a:xfrm>
          <a:prstGeom prst="rect">
            <a:avLst/>
          </a:prstGeom>
          <a:noFill/>
        </p:spPr>
        <p:txBody>
          <a:bodyPr wrap="square" rtlCol="0">
            <a:spAutoFit/>
          </a:bodyPr>
          <a:lstStyle/>
          <a:p>
            <a:r>
              <a:rPr lang="en-US" altLang="zh-CN" sz="3600" dirty="0" smtClean="0">
                <a:solidFill>
                  <a:srgbClr val="00B050"/>
                </a:solidFill>
                <a:effectLst>
                  <a:innerShdw blurRad="114300">
                    <a:prstClr val="black"/>
                  </a:innerShdw>
                </a:effectLst>
              </a:rPr>
              <a:t>1</a:t>
            </a:r>
            <a:r>
              <a:rPr lang="zh-CN" altLang="en-US" sz="3600" dirty="0" smtClean="0">
                <a:solidFill>
                  <a:srgbClr val="00B050"/>
                </a:solidFill>
                <a:effectLst>
                  <a:innerShdw blurRad="114300">
                    <a:prstClr val="black"/>
                  </a:innerShdw>
                </a:effectLst>
              </a:rPr>
              <a:t>、前言</a:t>
            </a:r>
            <a:endParaRPr lang="zh-CN" altLang="en-US" sz="3600" dirty="0">
              <a:solidFill>
                <a:srgbClr val="00B050"/>
              </a:solidFill>
              <a:effectLst>
                <a:innerShdw blurRad="114300">
                  <a:prstClr val="black"/>
                </a:innerShdw>
              </a:effectLst>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074" name="Picture 2" descr="C:\Users\Administrator\Desktop\工法\20180703_175853_159.jpg"/>
          <p:cNvPicPr>
            <a:picLocks noChangeAspect="1" noChangeArrowheads="1"/>
          </p:cNvPicPr>
          <p:nvPr/>
        </p:nvPicPr>
        <p:blipFill>
          <a:blip r:embed="rId2" cstate="print"/>
          <a:srcRect l="8001" t="8001" r="6951" b="20600"/>
          <a:stretch>
            <a:fillRect/>
          </a:stretch>
        </p:blipFill>
        <p:spPr bwMode="auto">
          <a:xfrm>
            <a:off x="219244" y="1052736"/>
            <a:ext cx="8924756" cy="5619290"/>
          </a:xfrm>
          <a:prstGeom prst="rect">
            <a:avLst/>
          </a:prstGeom>
          <a:noFill/>
        </p:spPr>
      </p:pic>
      <p:sp>
        <p:nvSpPr>
          <p:cNvPr id="4" name="TextBox 3"/>
          <p:cNvSpPr txBox="1"/>
          <p:nvPr/>
        </p:nvSpPr>
        <p:spPr>
          <a:xfrm>
            <a:off x="5292080" y="404664"/>
            <a:ext cx="2664296" cy="646331"/>
          </a:xfrm>
          <a:prstGeom prst="rect">
            <a:avLst/>
          </a:prstGeom>
          <a:noFill/>
        </p:spPr>
        <p:txBody>
          <a:bodyPr wrap="square" rtlCol="0">
            <a:spAutoFit/>
          </a:bodyPr>
          <a:lstStyle/>
          <a:p>
            <a:r>
              <a:rPr lang="en-US" altLang="zh-CN" sz="3600" dirty="0" smtClean="0">
                <a:solidFill>
                  <a:srgbClr val="00B050"/>
                </a:solidFill>
                <a:effectLst>
                  <a:innerShdw blurRad="114300">
                    <a:prstClr val="black"/>
                  </a:innerShdw>
                </a:effectLst>
              </a:rPr>
              <a:t>1</a:t>
            </a:r>
            <a:r>
              <a:rPr lang="zh-CN" altLang="en-US" sz="3600" dirty="0" smtClean="0">
                <a:solidFill>
                  <a:srgbClr val="00B050"/>
                </a:solidFill>
                <a:effectLst>
                  <a:innerShdw blurRad="114300">
                    <a:prstClr val="black"/>
                  </a:innerShdw>
                </a:effectLst>
              </a:rPr>
              <a:t>、前言</a:t>
            </a:r>
            <a:endParaRPr lang="zh-CN" altLang="en-US" sz="3600" dirty="0">
              <a:solidFill>
                <a:srgbClr val="00B050"/>
              </a:solidFill>
              <a:effectLst>
                <a:innerShdw blurRad="114300">
                  <a:prstClr val="black"/>
                </a:innerShdw>
              </a:effectLst>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098" name="Picture 2" descr="C:\Users\Administrator\Desktop\工法\20180703_175853_160.jpg"/>
          <p:cNvPicPr>
            <a:picLocks noChangeAspect="1" noChangeArrowheads="1"/>
          </p:cNvPicPr>
          <p:nvPr/>
        </p:nvPicPr>
        <p:blipFill>
          <a:blip r:embed="rId2" cstate="print"/>
          <a:srcRect l="12201" t="27600" r="4851" b="24800"/>
          <a:stretch>
            <a:fillRect/>
          </a:stretch>
        </p:blipFill>
        <p:spPr bwMode="auto">
          <a:xfrm>
            <a:off x="1475656" y="1196752"/>
            <a:ext cx="6408712" cy="2758180"/>
          </a:xfrm>
          <a:prstGeom prst="rect">
            <a:avLst/>
          </a:prstGeom>
          <a:noFill/>
        </p:spPr>
      </p:pic>
      <p:sp>
        <p:nvSpPr>
          <p:cNvPr id="4" name="TextBox 3"/>
          <p:cNvSpPr txBox="1"/>
          <p:nvPr/>
        </p:nvSpPr>
        <p:spPr>
          <a:xfrm>
            <a:off x="5292080" y="404664"/>
            <a:ext cx="2664296"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2</a:t>
            </a:r>
            <a:r>
              <a:rPr lang="zh-CN" altLang="en-US" dirty="0" smtClean="0">
                <a:solidFill>
                  <a:srgbClr val="00B050"/>
                </a:solidFill>
                <a:effectLst>
                  <a:innerShdw blurRad="114300">
                    <a:prstClr val="black"/>
                  </a:innerShdw>
                </a:effectLst>
              </a:rPr>
              <a:t>、工法特点</a:t>
            </a:r>
            <a:endParaRPr lang="zh-CN" altLang="en-US" dirty="0">
              <a:solidFill>
                <a:srgbClr val="00B050"/>
              </a:solidFill>
              <a:effectLst>
                <a:innerShdw blurRad="114300">
                  <a:prstClr val="black"/>
                </a:innerShdw>
              </a:effectLst>
            </a:endParaRPr>
          </a:p>
        </p:txBody>
      </p:sp>
      <p:pic>
        <p:nvPicPr>
          <p:cNvPr id="4099" name="Picture 3" descr="C:\Users\Administrator\Desktop\工法\20180703_175853_161.jpg"/>
          <p:cNvPicPr>
            <a:picLocks noChangeAspect="1" noChangeArrowheads="1"/>
          </p:cNvPicPr>
          <p:nvPr/>
        </p:nvPicPr>
        <p:blipFill>
          <a:blip r:embed="rId3" cstate="print"/>
          <a:srcRect l="3801" t="15000" r="14300" b="36000"/>
          <a:stretch>
            <a:fillRect/>
          </a:stretch>
        </p:blipFill>
        <p:spPr bwMode="auto">
          <a:xfrm>
            <a:off x="1475656" y="3789040"/>
            <a:ext cx="6418999" cy="2880320"/>
          </a:xfrm>
          <a:prstGeom prst="rect">
            <a:avLst/>
          </a:prstGeom>
          <a:noFill/>
          <a:ln w="19050">
            <a:solidFill>
              <a:srgbClr val="FF0000"/>
            </a:solidFill>
          </a:ln>
        </p:spPr>
      </p:pic>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Rectangle 3"/>
          <p:cNvSpPr txBox="1">
            <a:spLocks noChangeArrowheads="1"/>
          </p:cNvSpPr>
          <p:nvPr/>
        </p:nvSpPr>
        <p:spPr>
          <a:xfrm>
            <a:off x="2195736" y="1700808"/>
            <a:ext cx="5149806" cy="4032250"/>
          </a:xfrm>
          <a:prstGeom prst="rect">
            <a:avLst/>
          </a:prstGeom>
        </p:spPr>
        <p:txBody>
          <a:bodyPr/>
          <a:lstStyle/>
          <a:p>
            <a:pPr marL="342900" marR="0" lvl="0" indent="-342900" algn="l" defTabSz="914400" rtl="0" eaLnBrk="0" fontAlgn="base" latinLnBrk="0" hangingPunct="0">
              <a:lnSpc>
                <a:spcPct val="130000"/>
              </a:lnSpc>
              <a:spcBef>
                <a:spcPct val="20000"/>
              </a:spcBef>
              <a:spcAft>
                <a:spcPct val="0"/>
              </a:spcAft>
              <a:buClr>
                <a:srgbClr val="FF3300"/>
              </a:buClr>
              <a:buSzPct val="80000"/>
              <a:buFont typeface="Wingdings" pitchFamily="2" charset="2"/>
              <a:buChar char="Ø"/>
              <a:tabLst/>
              <a:defRPr/>
            </a:pPr>
            <a:r>
              <a:rPr kumimoji="0" lang="en-US" altLang="zh-CN" sz="3200" b="1" i="0" u="none" strike="noStrike" kern="0" cap="none" spc="0" normalizeH="0" baseline="0" noProof="0" dirty="0" smtClean="0">
                <a:ln>
                  <a:noFill/>
                </a:ln>
                <a:solidFill>
                  <a:schemeClr val="tx1"/>
                </a:solidFill>
                <a:effectLst/>
                <a:uLnTx/>
                <a:uFillTx/>
                <a:latin typeface="Times New Roman" pitchFamily="18" charset="0"/>
                <a:ea typeface="楷体_GB2312" pitchFamily="49" charset="-122"/>
                <a:cs typeface="+mn-cs"/>
              </a:rPr>
              <a:t>1</a:t>
            </a:r>
            <a:r>
              <a:rPr kumimoji="0" lang="zh-CN" altLang="en-US" sz="3200" b="1" i="0" u="none" strike="noStrike" kern="0" cap="none" spc="0" normalizeH="0" baseline="0" noProof="0" dirty="0" smtClean="0">
                <a:ln>
                  <a:noFill/>
                </a:ln>
                <a:solidFill>
                  <a:schemeClr val="tx1"/>
                </a:solidFill>
                <a:effectLst/>
                <a:uLnTx/>
                <a:uFillTx/>
                <a:latin typeface="Times New Roman" pitchFamily="18" charset="0"/>
                <a:ea typeface="楷体_GB2312" pitchFamily="49" charset="-122"/>
                <a:cs typeface="+mn-cs"/>
              </a:rPr>
              <a:t>、工法综述</a:t>
            </a:r>
          </a:p>
          <a:p>
            <a:pPr marL="342900" marR="0" lvl="0" indent="-342900" algn="l" defTabSz="914400" rtl="0" eaLnBrk="0" fontAlgn="base" latinLnBrk="0" hangingPunct="0">
              <a:lnSpc>
                <a:spcPct val="130000"/>
              </a:lnSpc>
              <a:spcBef>
                <a:spcPct val="20000"/>
              </a:spcBef>
              <a:spcAft>
                <a:spcPct val="0"/>
              </a:spcAft>
              <a:buClr>
                <a:srgbClr val="FF3300"/>
              </a:buClr>
              <a:buSzPct val="80000"/>
              <a:buFont typeface="Wingdings" pitchFamily="2" charset="2"/>
              <a:buChar char="Ø"/>
              <a:tabLst/>
              <a:defRPr/>
            </a:pPr>
            <a:r>
              <a:rPr kumimoji="0" lang="en-US" altLang="zh-CN" sz="3200" b="1" i="0" u="none" strike="noStrike" kern="0" cap="none" spc="0" normalizeH="0" baseline="0" noProof="0" dirty="0" smtClean="0">
                <a:ln>
                  <a:noFill/>
                </a:ln>
                <a:solidFill>
                  <a:schemeClr val="tx1"/>
                </a:solidFill>
                <a:effectLst/>
                <a:uLnTx/>
                <a:uFillTx/>
                <a:latin typeface="Times New Roman" pitchFamily="18" charset="0"/>
                <a:ea typeface="楷体_GB2312" pitchFamily="49" charset="-122"/>
                <a:cs typeface="+mn-cs"/>
              </a:rPr>
              <a:t>2</a:t>
            </a:r>
            <a:r>
              <a:rPr kumimoji="0" lang="zh-CN" altLang="en-US" sz="3200" b="1" i="0" u="none" strike="noStrike" kern="0" cap="none" spc="0" normalizeH="0" baseline="0" noProof="0" dirty="0" smtClean="0">
                <a:ln>
                  <a:noFill/>
                </a:ln>
                <a:solidFill>
                  <a:schemeClr val="tx1"/>
                </a:solidFill>
                <a:effectLst/>
                <a:uLnTx/>
                <a:uFillTx/>
                <a:latin typeface="Times New Roman" pitchFamily="18" charset="0"/>
                <a:ea typeface="楷体_GB2312" pitchFamily="49" charset="-122"/>
                <a:cs typeface="+mn-cs"/>
              </a:rPr>
              <a:t>、如何编写工法</a:t>
            </a:r>
          </a:p>
          <a:p>
            <a:pPr marL="342900" marR="0" lvl="0" indent="-342900" algn="l" defTabSz="914400" rtl="0" eaLnBrk="0" fontAlgn="base" latinLnBrk="0" hangingPunct="0">
              <a:lnSpc>
                <a:spcPct val="130000"/>
              </a:lnSpc>
              <a:spcBef>
                <a:spcPct val="20000"/>
              </a:spcBef>
              <a:spcAft>
                <a:spcPct val="0"/>
              </a:spcAft>
              <a:buClr>
                <a:srgbClr val="FF3300"/>
              </a:buClr>
              <a:buSzPct val="80000"/>
              <a:buFont typeface="Wingdings" pitchFamily="2" charset="2"/>
              <a:buChar char="Ø"/>
              <a:tabLst/>
              <a:defRPr/>
            </a:pPr>
            <a:r>
              <a:rPr kumimoji="0" lang="en-US" altLang="zh-CN" sz="3200" b="1" i="0" u="none" strike="noStrike" kern="0" cap="none" spc="0" normalizeH="0" baseline="0" noProof="0" dirty="0" smtClean="0">
                <a:ln>
                  <a:noFill/>
                </a:ln>
                <a:solidFill>
                  <a:schemeClr val="tx1"/>
                </a:solidFill>
                <a:effectLst/>
                <a:uLnTx/>
                <a:uFillTx/>
                <a:latin typeface="Times New Roman" pitchFamily="18" charset="0"/>
                <a:ea typeface="楷体_GB2312" pitchFamily="49" charset="-122"/>
                <a:cs typeface="+mn-cs"/>
              </a:rPr>
              <a:t>3</a:t>
            </a:r>
            <a:r>
              <a:rPr kumimoji="0" lang="zh-CN" altLang="en-US" sz="3200" b="1" i="0" u="none" strike="noStrike" kern="0" cap="none" spc="0" normalizeH="0" baseline="0" noProof="0" dirty="0" smtClean="0">
                <a:ln>
                  <a:noFill/>
                </a:ln>
                <a:solidFill>
                  <a:schemeClr val="tx1"/>
                </a:solidFill>
                <a:effectLst/>
                <a:uLnTx/>
                <a:uFillTx/>
                <a:latin typeface="Times New Roman" pitchFamily="18" charset="0"/>
                <a:ea typeface="楷体_GB2312" pitchFamily="49" charset="-122"/>
                <a:cs typeface="+mn-cs"/>
              </a:rPr>
              <a:t>、如何申报工法</a:t>
            </a:r>
            <a:endParaRPr kumimoji="0" lang="zh-CN" altLang="en-US" sz="3200" b="1" i="0" u="none" strike="noStrike" kern="0" cap="none" spc="0" normalizeH="0" baseline="0" noProof="0" dirty="0" smtClean="0">
              <a:ln>
                <a:noFill/>
              </a:ln>
              <a:solidFill>
                <a:srgbClr val="FF0000"/>
              </a:solidFill>
              <a:effectLst/>
              <a:uLnTx/>
              <a:uFillTx/>
              <a:latin typeface="Times New Roman" pitchFamily="18" charset="0"/>
              <a:ea typeface="楷体_GB2312" pitchFamily="49" charset="-122"/>
              <a:cs typeface="+mn-cs"/>
            </a:endParaRPr>
          </a:p>
          <a:p>
            <a:pPr marL="342900" marR="0" lvl="0" indent="-342900" algn="l" defTabSz="914400" rtl="0" eaLnBrk="0" fontAlgn="base" latinLnBrk="0" hangingPunct="0">
              <a:spcBef>
                <a:spcPct val="20000"/>
              </a:spcBef>
              <a:spcAft>
                <a:spcPct val="0"/>
              </a:spcAft>
              <a:buClr>
                <a:srgbClr val="FF3300"/>
              </a:buClr>
              <a:buSzPct val="80000"/>
              <a:buFont typeface="Wingdings" pitchFamily="2" charset="2"/>
              <a:buChar char="Ø"/>
              <a:tabLst/>
              <a:defRPr/>
            </a:pPr>
            <a:r>
              <a:rPr kumimoji="0" lang="en-US" altLang="zh-CN" sz="3200" b="1" i="0" u="none" strike="noStrike" kern="0" cap="none" spc="0" normalizeH="0" baseline="0" noProof="0" dirty="0" smtClean="0">
                <a:ln>
                  <a:noFill/>
                </a:ln>
                <a:solidFill>
                  <a:schemeClr val="tx1"/>
                </a:solidFill>
                <a:effectLst/>
                <a:uLnTx/>
                <a:uFillTx/>
                <a:latin typeface="Times New Roman" pitchFamily="18" charset="0"/>
                <a:ea typeface="楷体_GB2312" pitchFamily="49" charset="-122"/>
                <a:cs typeface="+mn-cs"/>
              </a:rPr>
              <a:t>4</a:t>
            </a:r>
            <a:r>
              <a:rPr kumimoji="0" lang="zh-CN" altLang="en-US" sz="3200" b="1" i="0" u="none" strike="noStrike" kern="0" cap="none" spc="0" normalizeH="0" baseline="0" noProof="0" dirty="0" smtClean="0">
                <a:ln>
                  <a:noFill/>
                </a:ln>
                <a:solidFill>
                  <a:schemeClr val="tx1"/>
                </a:solidFill>
                <a:effectLst/>
                <a:uLnTx/>
                <a:uFillTx/>
                <a:latin typeface="Times New Roman" pitchFamily="18" charset="0"/>
                <a:ea typeface="楷体_GB2312" pitchFamily="49" charset="-122"/>
                <a:cs typeface="+mn-cs"/>
              </a:rPr>
              <a:t>、总结</a:t>
            </a:r>
            <a:endParaRPr kumimoji="0" lang="en-US" altLang="zh-CN" sz="3200" b="1" i="0" u="none" strike="noStrike" kern="0" cap="none" spc="0" normalizeH="0" baseline="0" noProof="0" dirty="0" smtClean="0">
              <a:ln>
                <a:noFill/>
              </a:ln>
              <a:solidFill>
                <a:schemeClr val="tx1"/>
              </a:solidFill>
              <a:effectLst/>
              <a:uLnTx/>
              <a:uFillTx/>
              <a:latin typeface="Times New Roman" pitchFamily="18" charset="0"/>
              <a:ea typeface="楷体_GB2312" pitchFamily="49" charset="-122"/>
              <a:cs typeface="+mn-cs"/>
            </a:endParaRPr>
          </a:p>
          <a:p>
            <a:pPr marL="342900" marR="0" lvl="0" indent="-342900" algn="l" defTabSz="914400" rtl="0" eaLnBrk="0" fontAlgn="base" latinLnBrk="0" hangingPunct="0">
              <a:spcBef>
                <a:spcPct val="20000"/>
              </a:spcBef>
              <a:spcAft>
                <a:spcPct val="0"/>
              </a:spcAft>
              <a:buClr>
                <a:srgbClr val="FF3300"/>
              </a:buClr>
              <a:buSzPct val="80000"/>
              <a:tabLst/>
              <a:defRPr/>
            </a:pPr>
            <a:r>
              <a:rPr lang="en-US" altLang="zh-CN" kern="0" dirty="0" smtClean="0">
                <a:latin typeface="Times New Roman" pitchFamily="18" charset="0"/>
                <a:ea typeface="楷体_GB2312" pitchFamily="49" charset="-122"/>
              </a:rPr>
              <a:t>    </a:t>
            </a:r>
          </a:p>
          <a:p>
            <a:pPr marL="342900" marR="0" lvl="0" indent="-342900" algn="l" defTabSz="914400" rtl="0" eaLnBrk="0" fontAlgn="base" latinLnBrk="0" hangingPunct="0">
              <a:spcBef>
                <a:spcPct val="20000"/>
              </a:spcBef>
              <a:spcAft>
                <a:spcPct val="0"/>
              </a:spcAft>
              <a:buClr>
                <a:srgbClr val="FF3300"/>
              </a:buClr>
              <a:buSzPct val="80000"/>
              <a:tabLst/>
              <a:defRPr/>
            </a:pPr>
            <a:r>
              <a:rPr lang="en-US" altLang="zh-CN" kern="0" dirty="0" smtClean="0">
                <a:solidFill>
                  <a:srgbClr val="FF0000"/>
                </a:solidFill>
                <a:latin typeface="Times New Roman" pitchFamily="18" charset="0"/>
                <a:ea typeface="楷体_GB2312" pitchFamily="49" charset="-122"/>
              </a:rPr>
              <a:t>    </a:t>
            </a:r>
            <a:endParaRPr kumimoji="0" lang="zh-CN" altLang="en-US" i="0" u="none" strike="noStrike" kern="0" cap="none" spc="0" normalizeH="0" baseline="0" noProof="0" dirty="0">
              <a:ln>
                <a:noFill/>
              </a:ln>
              <a:solidFill>
                <a:srgbClr val="FF0000"/>
              </a:solidFill>
              <a:effectLst/>
              <a:uLnTx/>
              <a:uFillTx/>
              <a:latin typeface="华文琥珀" pitchFamily="2" charset="-122"/>
              <a:ea typeface="华文琥珀" pitchFamily="2" charset="-122"/>
            </a:endParaRPr>
          </a:p>
        </p:txBody>
      </p:sp>
      <p:sp>
        <p:nvSpPr>
          <p:cNvPr id="6" name="Text Box 4"/>
          <p:cNvSpPr txBox="1">
            <a:spLocks noChangeArrowheads="1"/>
          </p:cNvSpPr>
          <p:nvPr/>
        </p:nvSpPr>
        <p:spPr bwMode="auto">
          <a:xfrm>
            <a:off x="5143504" y="357166"/>
            <a:ext cx="3810005" cy="707886"/>
          </a:xfrm>
          <a:prstGeom prst="rect">
            <a:avLst/>
          </a:prstGeom>
          <a:noFill/>
          <a:ln w="9525" algn="ctr">
            <a:noFill/>
            <a:miter lim="800000"/>
            <a:headEnd/>
            <a:tailEnd/>
          </a:ln>
          <a:effectLst/>
        </p:spPr>
        <p:txBody>
          <a:bodyPr wrap="square">
            <a:spAutoFit/>
          </a:bodyPr>
          <a:lstStyle/>
          <a:p>
            <a:pPr>
              <a:spcBef>
                <a:spcPct val="50000"/>
              </a:spcBef>
            </a:pPr>
            <a:r>
              <a:rPr lang="en-US" altLang="zh-CN" sz="4000" dirty="0" smtClean="0">
                <a:solidFill>
                  <a:srgbClr val="FF6600"/>
                </a:solidFill>
                <a:latin typeface="楷体"/>
                <a:ea typeface="楷体" pitchFamily="49" charset="-122"/>
              </a:rPr>
              <a:t>——</a:t>
            </a:r>
            <a:r>
              <a:rPr lang="zh-CN" altLang="en-US" sz="4000" dirty="0" smtClean="0">
                <a:solidFill>
                  <a:srgbClr val="FF6600"/>
                </a:solidFill>
                <a:latin typeface="楷体"/>
                <a:ea typeface="楷体" pitchFamily="49" charset="-122"/>
              </a:rPr>
              <a:t>主要内容</a:t>
            </a:r>
            <a:endParaRPr lang="zh-CN" altLang="en-US" sz="4000" dirty="0">
              <a:solidFill>
                <a:srgbClr val="FF6600"/>
              </a:solidFill>
              <a:ea typeface="楷体_GB2312" pitchFamily="49" charset="-122"/>
            </a:endParaRPr>
          </a:p>
        </p:txBody>
      </p:sp>
    </p:spTree>
  </p:cSld>
  <p:clrMapOvr>
    <a:masterClrMapping/>
  </p:clrMapOvr>
  <p:transition>
    <p:pull dir="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22" name="Picture 2" descr="C:\Users\Administrator\Desktop\工法\20180703_175853_162.jpg"/>
          <p:cNvPicPr>
            <a:picLocks noChangeAspect="1" noChangeArrowheads="1"/>
          </p:cNvPicPr>
          <p:nvPr/>
        </p:nvPicPr>
        <p:blipFill>
          <a:blip r:embed="rId2" cstate="print"/>
          <a:srcRect l="6951" t="15000" r="12201" b="24800"/>
          <a:stretch>
            <a:fillRect/>
          </a:stretch>
        </p:blipFill>
        <p:spPr bwMode="auto">
          <a:xfrm>
            <a:off x="683568" y="671"/>
            <a:ext cx="7632848" cy="4262500"/>
          </a:xfrm>
          <a:prstGeom prst="rect">
            <a:avLst/>
          </a:prstGeom>
          <a:noFill/>
        </p:spPr>
      </p:pic>
      <p:sp>
        <p:nvSpPr>
          <p:cNvPr id="4" name="TextBox 3"/>
          <p:cNvSpPr txBox="1"/>
          <p:nvPr/>
        </p:nvSpPr>
        <p:spPr>
          <a:xfrm>
            <a:off x="6479704" y="0"/>
            <a:ext cx="2664296"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2</a:t>
            </a:r>
            <a:r>
              <a:rPr lang="zh-CN" altLang="en-US" dirty="0" smtClean="0">
                <a:solidFill>
                  <a:srgbClr val="00B050"/>
                </a:solidFill>
                <a:effectLst>
                  <a:innerShdw blurRad="114300">
                    <a:prstClr val="black"/>
                  </a:innerShdw>
                </a:effectLst>
              </a:rPr>
              <a:t>、工法特点</a:t>
            </a:r>
            <a:endParaRPr lang="zh-CN" altLang="en-US" dirty="0">
              <a:solidFill>
                <a:srgbClr val="00B050"/>
              </a:solidFill>
              <a:effectLst>
                <a:innerShdw blurRad="114300">
                  <a:prstClr val="black"/>
                </a:innerShdw>
              </a:effectLst>
            </a:endParaRPr>
          </a:p>
        </p:txBody>
      </p:sp>
      <p:sp>
        <p:nvSpPr>
          <p:cNvPr id="52225" name="Rectangle 1"/>
          <p:cNvSpPr>
            <a:spLocks noChangeArrowheads="1"/>
          </p:cNvSpPr>
          <p:nvPr/>
        </p:nvSpPr>
        <p:spPr bwMode="auto">
          <a:xfrm>
            <a:off x="683568" y="4180344"/>
            <a:ext cx="7632848" cy="2677656"/>
          </a:xfrm>
          <a:prstGeom prst="rect">
            <a:avLst/>
          </a:prstGeom>
          <a:solidFill>
            <a:srgbClr val="FFFFCC"/>
          </a:solidFill>
          <a:ln w="25400">
            <a:solidFill>
              <a:srgbClr val="FF0000"/>
            </a:solid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en-US" altLang="zh-CN" sz="2400" i="0" u="none" strike="noStrike" cap="none" normalizeH="0" baseline="0" dirty="0" smtClean="0">
                <a:ln>
                  <a:noFill/>
                </a:ln>
                <a:solidFill>
                  <a:srgbClr val="000000"/>
                </a:solidFill>
                <a:effectLst/>
                <a:latin typeface="华文宋体" pitchFamily="2" charset="-122"/>
                <a:ea typeface="华文宋体" pitchFamily="2" charset="-122"/>
                <a:cs typeface="宋体" pitchFamily="2" charset="-122"/>
              </a:rPr>
              <a:t>2.1</a:t>
            </a:r>
            <a:r>
              <a:rPr kumimoji="0" lang="zh-CN" altLang="en-US" sz="2400" i="0" u="none" strike="noStrike" cap="none" normalizeH="0" baseline="0" dirty="0" smtClean="0">
                <a:ln>
                  <a:noFill/>
                </a:ln>
                <a:solidFill>
                  <a:srgbClr val="000000"/>
                </a:solidFill>
                <a:effectLst/>
                <a:latin typeface="华文宋体" pitchFamily="2" charset="-122"/>
                <a:ea typeface="华文宋体" pitchFamily="2" charset="-122"/>
                <a:cs typeface="宋体" pitchFamily="2" charset="-122"/>
              </a:rPr>
              <a:t>潜孔冲击技术解决了复杂地质的成孔问题；</a:t>
            </a:r>
            <a:endParaRPr kumimoji="0" lang="zh-CN" altLang="en-US" sz="2400" i="0" u="none" strike="noStrike" cap="none" normalizeH="0" baseline="0" dirty="0" smtClean="0">
              <a:ln>
                <a:noFill/>
              </a:ln>
              <a:solidFill>
                <a:schemeClr val="tx1"/>
              </a:solidFill>
              <a:effectLst/>
              <a:latin typeface="华文宋体" pitchFamily="2" charset="-122"/>
              <a:ea typeface="华文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2400" i="0" u="none" strike="noStrike" cap="none" normalizeH="0" baseline="0" dirty="0" smtClean="0">
                <a:ln>
                  <a:noFill/>
                </a:ln>
                <a:solidFill>
                  <a:srgbClr val="000000"/>
                </a:solidFill>
                <a:effectLst/>
                <a:latin typeface="华文宋体" pitchFamily="2" charset="-122"/>
                <a:ea typeface="华文宋体" pitchFamily="2" charset="-122"/>
                <a:cs typeface="宋体" pitchFamily="2" charset="-122"/>
              </a:rPr>
              <a:t>2.2</a:t>
            </a:r>
            <a:r>
              <a:rPr kumimoji="0" lang="zh-CN" altLang="en-US" sz="2400" i="0" u="none" strike="noStrike" cap="none" normalizeH="0" baseline="0" dirty="0" smtClean="0">
                <a:ln>
                  <a:noFill/>
                </a:ln>
                <a:solidFill>
                  <a:schemeClr val="tx1"/>
                </a:solidFill>
                <a:effectLst/>
                <a:latin typeface="华文宋体" pitchFamily="2" charset="-122"/>
                <a:ea typeface="华文宋体" pitchFamily="2" charset="-122"/>
                <a:cs typeface="Times New Roman" pitchFamily="18" charset="0"/>
              </a:rPr>
              <a:t>气包浆技术解决成桩直径问题；</a:t>
            </a:r>
            <a:endParaRPr kumimoji="0" lang="zh-CN" altLang="en-US" sz="2400" i="0" u="none" strike="noStrike" cap="none" normalizeH="0" baseline="0" dirty="0" smtClean="0">
              <a:ln>
                <a:noFill/>
              </a:ln>
              <a:solidFill>
                <a:schemeClr val="tx1"/>
              </a:solidFill>
              <a:effectLst/>
              <a:latin typeface="华文宋体" pitchFamily="2" charset="-122"/>
              <a:ea typeface="华文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2400" i="0" u="none" strike="noStrike" cap="none" normalizeH="0" baseline="0" dirty="0" smtClean="0">
                <a:ln>
                  <a:noFill/>
                </a:ln>
                <a:solidFill>
                  <a:schemeClr val="tx1"/>
                </a:solidFill>
                <a:effectLst/>
                <a:latin typeface="华文宋体" pitchFamily="2" charset="-122"/>
                <a:ea typeface="华文宋体" pitchFamily="2" charset="-122"/>
                <a:cs typeface="Times New Roman" pitchFamily="18" charset="0"/>
              </a:rPr>
              <a:t>2.3</a:t>
            </a:r>
            <a:r>
              <a:rPr kumimoji="0" lang="zh-CN" altLang="en-US" sz="2400" i="0" u="none" strike="noStrike" cap="none" normalizeH="0" baseline="0" dirty="0" smtClean="0">
                <a:ln>
                  <a:noFill/>
                </a:ln>
                <a:solidFill>
                  <a:schemeClr val="tx1"/>
                </a:solidFill>
                <a:effectLst/>
                <a:latin typeface="华文宋体" pitchFamily="2" charset="-122"/>
                <a:ea typeface="华文宋体" pitchFamily="2" charset="-122"/>
                <a:cs typeface="Times New Roman" pitchFamily="18" charset="0"/>
              </a:rPr>
              <a:t>大刚度钻杆</a:t>
            </a:r>
            <a:r>
              <a:rPr kumimoji="0" lang="en-US" altLang="zh-CN" sz="2400" i="0" u="none" strike="noStrike" cap="none" normalizeH="0" baseline="0" dirty="0" smtClean="0">
                <a:ln>
                  <a:noFill/>
                </a:ln>
                <a:solidFill>
                  <a:schemeClr val="tx1"/>
                </a:solidFill>
                <a:effectLst/>
                <a:latin typeface="华文宋体" pitchFamily="2" charset="-122"/>
                <a:ea typeface="华文宋体" pitchFamily="2" charset="-122"/>
                <a:cs typeface="Times New Roman" pitchFamily="18" charset="0"/>
              </a:rPr>
              <a:t>+</a:t>
            </a:r>
            <a:r>
              <a:rPr kumimoji="0" lang="zh-CN" altLang="en-US" sz="2400" i="0" u="none" strike="noStrike" cap="none" normalizeH="0" baseline="0" dirty="0" smtClean="0">
                <a:ln>
                  <a:noFill/>
                </a:ln>
                <a:solidFill>
                  <a:schemeClr val="tx1"/>
                </a:solidFill>
                <a:effectLst/>
                <a:latin typeface="华文宋体" pitchFamily="2" charset="-122"/>
                <a:ea typeface="华文宋体" pitchFamily="2" charset="-122"/>
                <a:cs typeface="Times New Roman" pitchFamily="18" charset="0"/>
              </a:rPr>
              <a:t>上下动力解决帷幕最重要的垂直度问题；</a:t>
            </a:r>
            <a:endParaRPr kumimoji="0" lang="zh-CN" altLang="en-US" sz="2400" i="0" u="none" strike="noStrike" cap="none" normalizeH="0" baseline="0" dirty="0" smtClean="0">
              <a:ln>
                <a:noFill/>
              </a:ln>
              <a:solidFill>
                <a:schemeClr val="tx1"/>
              </a:solidFill>
              <a:effectLst/>
              <a:latin typeface="华文宋体" pitchFamily="2" charset="-122"/>
              <a:ea typeface="华文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2400" i="0" u="none" strike="noStrike" cap="none" normalizeH="0" baseline="0" dirty="0" smtClean="0">
                <a:ln>
                  <a:noFill/>
                </a:ln>
                <a:solidFill>
                  <a:srgbClr val="000000"/>
                </a:solidFill>
                <a:effectLst/>
                <a:latin typeface="华文宋体" pitchFamily="2" charset="-122"/>
                <a:ea typeface="华文宋体" pitchFamily="2" charset="-122"/>
                <a:cs typeface="宋体" pitchFamily="2" charset="-122"/>
              </a:rPr>
              <a:t>2.4</a:t>
            </a:r>
            <a:r>
              <a:rPr kumimoji="0" lang="zh-CN" altLang="en-US" sz="2400" i="0" u="none" strike="noStrike" cap="none" normalizeH="0" baseline="0" dirty="0" smtClean="0">
                <a:ln>
                  <a:noFill/>
                </a:ln>
                <a:solidFill>
                  <a:srgbClr val="000000"/>
                </a:solidFill>
                <a:effectLst/>
                <a:latin typeface="华文宋体" pitchFamily="2" charset="-122"/>
                <a:ea typeface="华文宋体" pitchFamily="2" charset="-122"/>
                <a:cs typeface="宋体" pitchFamily="2" charset="-122"/>
              </a:rPr>
              <a:t>气浆分离减震装置解决管路分置并减少震动、消除噪声；</a:t>
            </a:r>
            <a:endParaRPr kumimoji="0" lang="zh-CN" altLang="en-US" sz="2400" i="0" u="none" strike="noStrike" cap="none" normalizeH="0" baseline="0" dirty="0" smtClean="0">
              <a:ln>
                <a:noFill/>
              </a:ln>
              <a:solidFill>
                <a:schemeClr val="tx1"/>
              </a:solidFill>
              <a:effectLst/>
              <a:latin typeface="华文宋体" pitchFamily="2" charset="-122"/>
              <a:ea typeface="华文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2400" i="0" u="none" strike="noStrike" cap="none" normalizeH="0" baseline="0" dirty="0" smtClean="0">
                <a:ln>
                  <a:noFill/>
                </a:ln>
                <a:solidFill>
                  <a:srgbClr val="000000"/>
                </a:solidFill>
                <a:effectLst/>
                <a:latin typeface="华文宋体" pitchFamily="2" charset="-122"/>
                <a:ea typeface="华文宋体" pitchFamily="2" charset="-122"/>
                <a:cs typeface="宋体" pitchFamily="2" charset="-122"/>
              </a:rPr>
              <a:t>2.5</a:t>
            </a:r>
            <a:r>
              <a:rPr kumimoji="0" lang="zh-CN" altLang="en-US" sz="2400" i="0" u="none" strike="noStrike" cap="none" normalizeH="0" baseline="0" dirty="0" smtClean="0">
                <a:ln>
                  <a:noFill/>
                </a:ln>
                <a:solidFill>
                  <a:srgbClr val="000000"/>
                </a:solidFill>
                <a:effectLst/>
                <a:latin typeface="华文宋体" pitchFamily="2" charset="-122"/>
                <a:ea typeface="华文宋体" pitchFamily="2" charset="-122"/>
                <a:cs typeface="宋体" pitchFamily="2" charset="-122"/>
              </a:rPr>
              <a:t>高频振动解决土层液化问题。</a:t>
            </a:r>
            <a:endParaRPr kumimoji="0" lang="zh-CN" altLang="en-US" sz="2400" i="0" u="none" strike="noStrike" cap="none" normalizeH="0" baseline="0" dirty="0" smtClean="0">
              <a:ln>
                <a:noFill/>
              </a:ln>
              <a:solidFill>
                <a:schemeClr val="tx1"/>
              </a:solidFill>
              <a:effectLst/>
              <a:latin typeface="华文宋体" pitchFamily="2" charset="-122"/>
              <a:ea typeface="华文宋体" pitchFamily="2" charset="-122"/>
              <a:cs typeface="宋体"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146" name="Picture 2" descr="C:\Users\Administrator\Desktop\工法\20180703_175853_163.jpg"/>
          <p:cNvPicPr>
            <a:picLocks noChangeAspect="1" noChangeArrowheads="1"/>
          </p:cNvPicPr>
          <p:nvPr/>
        </p:nvPicPr>
        <p:blipFill>
          <a:blip r:embed="rId2" cstate="print"/>
          <a:srcRect l="8001" t="30400" r="4851" b="38800"/>
          <a:stretch>
            <a:fillRect/>
          </a:stretch>
        </p:blipFill>
        <p:spPr bwMode="auto">
          <a:xfrm>
            <a:off x="1547664" y="1327755"/>
            <a:ext cx="6840760" cy="1813213"/>
          </a:xfrm>
          <a:prstGeom prst="rect">
            <a:avLst/>
          </a:prstGeom>
          <a:noFill/>
        </p:spPr>
      </p:pic>
      <p:sp>
        <p:nvSpPr>
          <p:cNvPr id="4" name="TextBox 3"/>
          <p:cNvSpPr txBox="1"/>
          <p:nvPr/>
        </p:nvSpPr>
        <p:spPr>
          <a:xfrm>
            <a:off x="5292080" y="404664"/>
            <a:ext cx="2664296"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3</a:t>
            </a:r>
            <a:r>
              <a:rPr lang="zh-CN" altLang="en-US" dirty="0" smtClean="0">
                <a:solidFill>
                  <a:srgbClr val="00B050"/>
                </a:solidFill>
                <a:effectLst>
                  <a:innerShdw blurRad="114300">
                    <a:prstClr val="black"/>
                  </a:innerShdw>
                </a:effectLst>
              </a:rPr>
              <a:t>、适用范围</a:t>
            </a:r>
            <a:endParaRPr lang="zh-CN" altLang="en-US" dirty="0">
              <a:solidFill>
                <a:srgbClr val="00B050"/>
              </a:solidFill>
              <a:effectLst>
                <a:innerShdw blurRad="114300">
                  <a:prstClr val="black"/>
                </a:innerShdw>
              </a:effectLst>
            </a:endParaRPr>
          </a:p>
        </p:txBody>
      </p:sp>
      <p:pic>
        <p:nvPicPr>
          <p:cNvPr id="6147" name="Picture 3" descr="C:\Users\Administrator\Desktop\工法\20180703_175853_164.jpg"/>
          <p:cNvPicPr>
            <a:picLocks noChangeAspect="1" noChangeArrowheads="1"/>
          </p:cNvPicPr>
          <p:nvPr/>
        </p:nvPicPr>
        <p:blipFill>
          <a:blip r:embed="rId3" cstate="print"/>
          <a:srcRect l="10101" t="22000" r="13250" b="34600"/>
          <a:stretch>
            <a:fillRect/>
          </a:stretch>
        </p:blipFill>
        <p:spPr bwMode="auto">
          <a:xfrm>
            <a:off x="1547664" y="3265256"/>
            <a:ext cx="6829146" cy="2900048"/>
          </a:xfrm>
          <a:prstGeom prst="rect">
            <a:avLst/>
          </a:prstGeom>
          <a:noFill/>
          <a:ln w="22225">
            <a:solidFill>
              <a:srgbClr val="FF0000"/>
            </a:solidFill>
          </a:ln>
        </p:spPr>
      </p:pic>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0" name="Picture 2" descr="C:\Users\Administrator\Desktop\工法\20180703_175853_165.jpg"/>
          <p:cNvPicPr>
            <a:picLocks noChangeAspect="1" noChangeArrowheads="1"/>
          </p:cNvPicPr>
          <p:nvPr/>
        </p:nvPicPr>
        <p:blipFill>
          <a:blip r:embed="rId2" cstate="print"/>
          <a:srcRect l="11151" t="15000" r="12200" b="23400"/>
          <a:stretch>
            <a:fillRect/>
          </a:stretch>
        </p:blipFill>
        <p:spPr bwMode="auto">
          <a:xfrm>
            <a:off x="1259633" y="1238182"/>
            <a:ext cx="6860398" cy="4135034"/>
          </a:xfrm>
          <a:prstGeom prst="rect">
            <a:avLst/>
          </a:prstGeom>
          <a:noFill/>
          <a:ln w="25400">
            <a:solidFill>
              <a:srgbClr val="FF0000"/>
            </a:solidFill>
          </a:ln>
        </p:spPr>
      </p:pic>
      <p:sp>
        <p:nvSpPr>
          <p:cNvPr id="4" name="TextBox 3"/>
          <p:cNvSpPr txBox="1"/>
          <p:nvPr/>
        </p:nvSpPr>
        <p:spPr>
          <a:xfrm>
            <a:off x="5292080" y="404664"/>
            <a:ext cx="2664296"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3</a:t>
            </a:r>
            <a:r>
              <a:rPr lang="zh-CN" altLang="en-US" dirty="0" smtClean="0">
                <a:solidFill>
                  <a:srgbClr val="00B050"/>
                </a:solidFill>
                <a:effectLst>
                  <a:innerShdw blurRad="114300">
                    <a:prstClr val="black"/>
                  </a:innerShdw>
                </a:effectLst>
              </a:rPr>
              <a:t>、适用范围</a:t>
            </a:r>
            <a:endParaRPr lang="zh-CN" altLang="en-US" dirty="0">
              <a:solidFill>
                <a:srgbClr val="00B050"/>
              </a:solidFill>
              <a:effectLst>
                <a:innerShdw blurRad="114300">
                  <a:prstClr val="black"/>
                </a:innerShdw>
              </a:effectLst>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194" name="Picture 2" descr="C:\Users\Administrator\Desktop\工法\20180703_175853_166.jpg"/>
          <p:cNvPicPr>
            <a:picLocks noChangeAspect="1" noChangeArrowheads="1"/>
          </p:cNvPicPr>
          <p:nvPr/>
        </p:nvPicPr>
        <p:blipFill>
          <a:blip r:embed="rId2" cstate="print"/>
          <a:srcRect l="8001" t="24800" r="16400" b="27600"/>
          <a:stretch>
            <a:fillRect/>
          </a:stretch>
        </p:blipFill>
        <p:spPr bwMode="auto">
          <a:xfrm>
            <a:off x="323528" y="2132856"/>
            <a:ext cx="5642039" cy="2664296"/>
          </a:xfrm>
          <a:prstGeom prst="rect">
            <a:avLst/>
          </a:prstGeom>
          <a:noFill/>
          <a:ln w="25400">
            <a:solidFill>
              <a:srgbClr val="FF0000"/>
            </a:solidFill>
          </a:ln>
        </p:spPr>
      </p:pic>
      <p:sp>
        <p:nvSpPr>
          <p:cNvPr id="4" name="TextBox 3"/>
          <p:cNvSpPr txBox="1"/>
          <p:nvPr/>
        </p:nvSpPr>
        <p:spPr>
          <a:xfrm>
            <a:off x="5292080" y="404664"/>
            <a:ext cx="2664296"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4</a:t>
            </a:r>
            <a:r>
              <a:rPr lang="zh-CN" altLang="en-US" dirty="0" smtClean="0">
                <a:solidFill>
                  <a:srgbClr val="00B050"/>
                </a:solidFill>
                <a:effectLst>
                  <a:innerShdw blurRad="114300">
                    <a:prstClr val="black"/>
                  </a:innerShdw>
                </a:effectLst>
              </a:rPr>
              <a:t>、工艺原理</a:t>
            </a:r>
            <a:endParaRPr lang="zh-CN" altLang="en-US" dirty="0">
              <a:solidFill>
                <a:srgbClr val="00B050"/>
              </a:solidFill>
              <a:effectLst>
                <a:innerShdw blurRad="114300">
                  <a:prstClr val="black"/>
                </a:innerShdw>
              </a:effectLst>
            </a:endParaRPr>
          </a:p>
        </p:txBody>
      </p:sp>
      <p:sp>
        <p:nvSpPr>
          <p:cNvPr id="5" name="TextBox 4"/>
          <p:cNvSpPr txBox="1"/>
          <p:nvPr/>
        </p:nvSpPr>
        <p:spPr>
          <a:xfrm>
            <a:off x="323528" y="1412776"/>
            <a:ext cx="5544616" cy="523220"/>
          </a:xfrm>
          <a:prstGeom prst="rect">
            <a:avLst/>
          </a:prstGeom>
          <a:noFill/>
        </p:spPr>
        <p:txBody>
          <a:bodyPr wrap="square" rtlCol="0">
            <a:spAutoFit/>
          </a:bodyPr>
          <a:lstStyle/>
          <a:p>
            <a:r>
              <a:rPr lang="zh-CN" altLang="en-US" dirty="0" smtClean="0">
                <a:effectLst>
                  <a:innerShdw blurRad="114300">
                    <a:prstClr val="black"/>
                  </a:innerShdw>
                </a:effectLst>
              </a:rPr>
              <a:t>工艺原理是工法的理论基础</a:t>
            </a:r>
            <a:endParaRPr lang="zh-CN" altLang="en-US" dirty="0">
              <a:effectLst>
                <a:innerShdw blurRad="114300">
                  <a:prstClr val="black"/>
                </a:innerShdw>
              </a:effectLst>
            </a:endParaRPr>
          </a:p>
        </p:txBody>
      </p:sp>
      <p:pic>
        <p:nvPicPr>
          <p:cNvPr id="6" name="图片 5" descr="C:\Users\Administrator\AppData\Roaming\Tencent\Users\33709169\QQ\WinTemp\RichOle\1@(IVXX2SAKLPBPOY~$NPMA.png"/>
          <p:cNvPicPr/>
          <p:nvPr/>
        </p:nvPicPr>
        <p:blipFill>
          <a:blip r:embed="rId3" cstate="print"/>
          <a:srcRect/>
          <a:stretch>
            <a:fillRect/>
          </a:stretch>
        </p:blipFill>
        <p:spPr bwMode="auto">
          <a:xfrm>
            <a:off x="6084168" y="1700808"/>
            <a:ext cx="2664296" cy="3346437"/>
          </a:xfrm>
          <a:prstGeom prst="rect">
            <a:avLst/>
          </a:prstGeom>
          <a:noFill/>
          <a:ln w="9525">
            <a:noFill/>
            <a:miter lim="800000"/>
            <a:headEnd/>
            <a:tailEnd/>
          </a:ln>
        </p:spPr>
      </p:pic>
      <p:sp>
        <p:nvSpPr>
          <p:cNvPr id="49153" name="Rectangle 1"/>
          <p:cNvSpPr>
            <a:spLocks noChangeArrowheads="1"/>
          </p:cNvSpPr>
          <p:nvPr/>
        </p:nvSpPr>
        <p:spPr bwMode="auto">
          <a:xfrm>
            <a:off x="3347864" y="5489157"/>
            <a:ext cx="5796136"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sz="18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图</a:t>
            </a:r>
            <a:r>
              <a:rPr kumimoji="0" lang="en-US" altLang="zh-CN" sz="18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4-1 </a:t>
            </a:r>
            <a:r>
              <a:rPr kumimoji="0" lang="zh-CN" altLang="en-US" sz="18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潜孔锤冲击联合高压气、水切割土体示意图</a:t>
            </a: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9218" name="Picture 2" descr="C:\Users\Administrator\Desktop\工法\20180703_175853_167.jpg"/>
          <p:cNvPicPr>
            <a:picLocks noChangeAspect="1" noChangeArrowheads="1"/>
          </p:cNvPicPr>
          <p:nvPr/>
        </p:nvPicPr>
        <p:blipFill>
          <a:blip r:embed="rId2" cstate="print"/>
          <a:srcRect l="4851" t="13601" r="11150" b="19200"/>
          <a:stretch>
            <a:fillRect/>
          </a:stretch>
        </p:blipFill>
        <p:spPr bwMode="auto">
          <a:xfrm>
            <a:off x="251520" y="1268760"/>
            <a:ext cx="8496944" cy="5098166"/>
          </a:xfrm>
          <a:prstGeom prst="rect">
            <a:avLst/>
          </a:prstGeom>
          <a:noFill/>
          <a:ln w="25400">
            <a:solidFill>
              <a:srgbClr val="FF0000"/>
            </a:solidFill>
          </a:ln>
        </p:spPr>
      </p:pic>
      <p:sp>
        <p:nvSpPr>
          <p:cNvPr id="3" name="TextBox 2"/>
          <p:cNvSpPr txBox="1"/>
          <p:nvPr/>
        </p:nvSpPr>
        <p:spPr>
          <a:xfrm>
            <a:off x="5292080" y="404664"/>
            <a:ext cx="2664296"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4</a:t>
            </a:r>
            <a:r>
              <a:rPr lang="zh-CN" altLang="en-US" dirty="0" smtClean="0">
                <a:solidFill>
                  <a:srgbClr val="00B050"/>
                </a:solidFill>
                <a:effectLst>
                  <a:innerShdw blurRad="114300">
                    <a:prstClr val="black"/>
                  </a:innerShdw>
                </a:effectLst>
              </a:rPr>
              <a:t>、工艺原理</a:t>
            </a:r>
            <a:endParaRPr lang="zh-CN" altLang="en-US" dirty="0">
              <a:solidFill>
                <a:srgbClr val="00B050"/>
              </a:solidFill>
              <a:effectLst>
                <a:innerShdw blurRad="114300">
                  <a:prstClr val="black"/>
                </a:innerShdw>
              </a:effectLst>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242" name="Picture 2" descr="C:\Users\Administrator\Desktop\工法\20180703_175853_171.jpg"/>
          <p:cNvPicPr>
            <a:picLocks noChangeAspect="1" noChangeArrowheads="1"/>
          </p:cNvPicPr>
          <p:nvPr/>
        </p:nvPicPr>
        <p:blipFill>
          <a:blip r:embed="rId2" cstate="print"/>
          <a:srcRect l="10101" t="22000" r="6951" b="27600"/>
          <a:stretch>
            <a:fillRect/>
          </a:stretch>
        </p:blipFill>
        <p:spPr bwMode="auto">
          <a:xfrm>
            <a:off x="4499992" y="2924944"/>
            <a:ext cx="4644008" cy="2592288"/>
          </a:xfrm>
          <a:prstGeom prst="rect">
            <a:avLst/>
          </a:prstGeom>
          <a:noFill/>
        </p:spPr>
      </p:pic>
      <p:pic>
        <p:nvPicPr>
          <p:cNvPr id="10244" name="Picture 4" descr="C:\Users\Administrator\Desktop\工法\20180703_175405_098.jpg"/>
          <p:cNvPicPr>
            <a:picLocks noChangeAspect="1" noChangeArrowheads="1"/>
          </p:cNvPicPr>
          <p:nvPr/>
        </p:nvPicPr>
        <p:blipFill>
          <a:blip r:embed="rId3" cstate="print"/>
          <a:srcRect l="9051" t="31800" r="14300" b="33200"/>
          <a:stretch>
            <a:fillRect/>
          </a:stretch>
        </p:blipFill>
        <p:spPr bwMode="auto">
          <a:xfrm>
            <a:off x="130464" y="1700808"/>
            <a:ext cx="5015529" cy="1944216"/>
          </a:xfrm>
          <a:prstGeom prst="rect">
            <a:avLst/>
          </a:prstGeom>
          <a:noFill/>
        </p:spPr>
      </p:pic>
      <p:sp>
        <p:nvSpPr>
          <p:cNvPr id="5" name="TextBox 4"/>
          <p:cNvSpPr txBox="1"/>
          <p:nvPr/>
        </p:nvSpPr>
        <p:spPr>
          <a:xfrm>
            <a:off x="5292080" y="404664"/>
            <a:ext cx="2664296" cy="954107"/>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5</a:t>
            </a:r>
            <a:r>
              <a:rPr lang="zh-CN" altLang="en-US" dirty="0" smtClean="0">
                <a:solidFill>
                  <a:srgbClr val="00B050"/>
                </a:solidFill>
                <a:effectLst>
                  <a:innerShdw blurRad="114300">
                    <a:prstClr val="black"/>
                  </a:innerShdw>
                </a:effectLst>
              </a:rPr>
              <a:t>、施工工艺流程及操作要点</a:t>
            </a:r>
            <a:endParaRPr lang="zh-CN" altLang="en-US" dirty="0">
              <a:solidFill>
                <a:srgbClr val="00B050"/>
              </a:solidFill>
              <a:effectLst>
                <a:innerShdw blurRad="114300">
                  <a:prstClr val="black"/>
                </a:innerShdw>
              </a:effectLst>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Picture 3" descr="C:\Users\Administrator\Desktop\工法\20180703_175853_172.jpg"/>
          <p:cNvPicPr>
            <a:picLocks noChangeAspect="1" noChangeArrowheads="1"/>
          </p:cNvPicPr>
          <p:nvPr/>
        </p:nvPicPr>
        <p:blipFill>
          <a:blip r:embed="rId2" cstate="print"/>
          <a:srcRect l="11151" t="17800" r="13250" b="42200"/>
          <a:stretch>
            <a:fillRect/>
          </a:stretch>
        </p:blipFill>
        <p:spPr bwMode="auto">
          <a:xfrm>
            <a:off x="323528" y="1916832"/>
            <a:ext cx="8532331" cy="3456384"/>
          </a:xfrm>
          <a:prstGeom prst="rect">
            <a:avLst/>
          </a:prstGeom>
          <a:noFill/>
          <a:ln w="25400">
            <a:solidFill>
              <a:srgbClr val="FF0000"/>
            </a:solidFill>
          </a:ln>
        </p:spPr>
      </p:pic>
      <p:sp>
        <p:nvSpPr>
          <p:cNvPr id="3" name="TextBox 2"/>
          <p:cNvSpPr txBox="1"/>
          <p:nvPr/>
        </p:nvSpPr>
        <p:spPr>
          <a:xfrm>
            <a:off x="5292080" y="404664"/>
            <a:ext cx="2664296" cy="954107"/>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5</a:t>
            </a:r>
            <a:r>
              <a:rPr lang="zh-CN" altLang="en-US" dirty="0" smtClean="0">
                <a:solidFill>
                  <a:srgbClr val="00B050"/>
                </a:solidFill>
                <a:effectLst>
                  <a:innerShdw blurRad="114300">
                    <a:prstClr val="black"/>
                  </a:innerShdw>
                </a:effectLst>
              </a:rPr>
              <a:t>、施工工艺流程及操作要点</a:t>
            </a:r>
            <a:endParaRPr lang="zh-CN" altLang="en-US" dirty="0">
              <a:solidFill>
                <a:srgbClr val="00B050"/>
              </a:solidFill>
              <a:effectLst>
                <a:innerShdw blurRad="114300">
                  <a:prstClr val="black"/>
                </a:innerShdw>
              </a:effectLst>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TextBox 2"/>
          <p:cNvSpPr txBox="1"/>
          <p:nvPr/>
        </p:nvSpPr>
        <p:spPr>
          <a:xfrm>
            <a:off x="4355976" y="0"/>
            <a:ext cx="4788024"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5</a:t>
            </a:r>
            <a:r>
              <a:rPr lang="zh-CN" altLang="en-US" dirty="0" smtClean="0">
                <a:solidFill>
                  <a:srgbClr val="00B050"/>
                </a:solidFill>
                <a:effectLst>
                  <a:innerShdw blurRad="114300">
                    <a:prstClr val="black"/>
                  </a:innerShdw>
                </a:effectLst>
              </a:rPr>
              <a:t>、施工工艺流程及操作要点</a:t>
            </a:r>
            <a:endParaRPr lang="zh-CN" altLang="en-US" dirty="0">
              <a:solidFill>
                <a:srgbClr val="00B050"/>
              </a:solidFill>
              <a:effectLst>
                <a:innerShdw blurRad="114300">
                  <a:prstClr val="black"/>
                </a:innerShdw>
              </a:effectLst>
            </a:endParaRPr>
          </a:p>
        </p:txBody>
      </p:sp>
      <p:graphicFrame>
        <p:nvGraphicFramePr>
          <p:cNvPr id="45057" name="Object 1"/>
          <p:cNvGraphicFramePr>
            <a:graphicFrameLocks noChangeAspect="1"/>
          </p:cNvGraphicFramePr>
          <p:nvPr/>
        </p:nvGraphicFramePr>
        <p:xfrm>
          <a:off x="3131840" y="620688"/>
          <a:ext cx="5760640" cy="5932233"/>
        </p:xfrm>
        <a:graphic>
          <a:graphicData uri="http://schemas.openxmlformats.org/presentationml/2006/ole">
            <p:oleObj spid="_x0000_s45057" r:id="rId3" imgW="4698591" imgH="4844498" progId="">
              <p:embed/>
            </p:oleObj>
          </a:graphicData>
        </a:graphic>
      </p:graphicFrame>
      <p:sp>
        <p:nvSpPr>
          <p:cNvPr id="45059" name="Rectangle 3"/>
          <p:cNvSpPr>
            <a:spLocks noChangeArrowheads="1"/>
          </p:cNvSpPr>
          <p:nvPr/>
        </p:nvSpPr>
        <p:spPr bwMode="auto">
          <a:xfrm>
            <a:off x="379760" y="3212976"/>
            <a:ext cx="3147015" cy="4001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sz="20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图</a:t>
            </a:r>
            <a:r>
              <a:rPr kumimoji="0" lang="en-US" altLang="zh-CN" sz="20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5-1  </a:t>
            </a:r>
            <a:r>
              <a:rPr kumimoji="0" lang="zh-CN" altLang="en-US" sz="2000" b="0" i="0" u="none" strike="noStrike" cap="none" normalizeH="0" baseline="0" dirty="0" smtClean="0">
                <a:ln>
                  <a:noFill/>
                </a:ln>
                <a:solidFill>
                  <a:schemeClr val="tx1"/>
                </a:solidFill>
                <a:effectLst/>
                <a:latin typeface="黑体" pitchFamily="49" charset="-122"/>
                <a:ea typeface="黑体" pitchFamily="49" charset="-122"/>
                <a:cs typeface="Times New Roman" pitchFamily="18" charset="0"/>
              </a:rPr>
              <a:t>施工工艺流程图</a:t>
            </a:r>
            <a:endParaRPr kumimoji="0" lang="zh-CN" altLang="en-US" sz="20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l="7861" t="20459" r="4990" b="23542"/>
          <a:stretch>
            <a:fillRect/>
          </a:stretch>
        </p:blipFill>
        <p:spPr bwMode="auto">
          <a:xfrm>
            <a:off x="179512" y="692696"/>
            <a:ext cx="6275497" cy="3024336"/>
          </a:xfrm>
          <a:prstGeom prst="rect">
            <a:avLst/>
          </a:prstGeom>
          <a:noFill/>
          <a:ln w="9525">
            <a:noFill/>
            <a:miter lim="800000"/>
            <a:headEnd/>
            <a:tailEnd/>
          </a:ln>
          <a:effectLst/>
        </p:spPr>
      </p:pic>
      <p:sp>
        <p:nvSpPr>
          <p:cNvPr id="3" name="TextBox 2"/>
          <p:cNvSpPr txBox="1"/>
          <p:nvPr/>
        </p:nvSpPr>
        <p:spPr>
          <a:xfrm>
            <a:off x="6479704" y="0"/>
            <a:ext cx="2664296"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6</a:t>
            </a:r>
            <a:r>
              <a:rPr lang="zh-CN" altLang="en-US" dirty="0" smtClean="0">
                <a:solidFill>
                  <a:srgbClr val="00B050"/>
                </a:solidFill>
                <a:effectLst>
                  <a:innerShdw blurRad="114300">
                    <a:prstClr val="black"/>
                  </a:innerShdw>
                </a:effectLst>
              </a:rPr>
              <a:t>、材料与设备</a:t>
            </a:r>
            <a:endParaRPr lang="zh-CN" altLang="en-US" dirty="0">
              <a:solidFill>
                <a:srgbClr val="00B050"/>
              </a:solidFill>
              <a:effectLst>
                <a:innerShdw blurRad="114300">
                  <a:prstClr val="black"/>
                </a:innerShdw>
              </a:effectLst>
            </a:endParaRPr>
          </a:p>
        </p:txBody>
      </p:sp>
      <p:pic>
        <p:nvPicPr>
          <p:cNvPr id="2051" name="Picture 3"/>
          <p:cNvPicPr>
            <a:picLocks noChangeAspect="1" noChangeArrowheads="1"/>
          </p:cNvPicPr>
          <p:nvPr/>
        </p:nvPicPr>
        <p:blipFill>
          <a:blip r:embed="rId3" cstate="print"/>
          <a:srcRect l="5761" t="24659" r="14440" b="29142"/>
          <a:stretch>
            <a:fillRect/>
          </a:stretch>
        </p:blipFill>
        <p:spPr bwMode="auto">
          <a:xfrm>
            <a:off x="2013025" y="3573016"/>
            <a:ext cx="7130975" cy="3096344"/>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extBox 1"/>
          <p:cNvSpPr txBox="1"/>
          <p:nvPr/>
        </p:nvSpPr>
        <p:spPr>
          <a:xfrm>
            <a:off x="5292080" y="404664"/>
            <a:ext cx="2664296"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6</a:t>
            </a:r>
            <a:r>
              <a:rPr lang="zh-CN" altLang="en-US" dirty="0" smtClean="0">
                <a:solidFill>
                  <a:srgbClr val="00B050"/>
                </a:solidFill>
                <a:effectLst>
                  <a:innerShdw blurRad="114300">
                    <a:prstClr val="black"/>
                  </a:innerShdw>
                </a:effectLst>
              </a:rPr>
              <a:t>、材料与设备</a:t>
            </a:r>
            <a:endParaRPr lang="zh-CN" altLang="en-US" dirty="0">
              <a:solidFill>
                <a:srgbClr val="00B050"/>
              </a:solidFill>
              <a:effectLst>
                <a:innerShdw blurRad="114300">
                  <a:prstClr val="black"/>
                </a:innerShdw>
              </a:effectLst>
            </a:endParaRPr>
          </a:p>
        </p:txBody>
      </p:sp>
      <p:graphicFrame>
        <p:nvGraphicFramePr>
          <p:cNvPr id="3" name="表格 2"/>
          <p:cNvGraphicFramePr>
            <a:graphicFrameLocks noGrp="1"/>
          </p:cNvGraphicFramePr>
          <p:nvPr/>
        </p:nvGraphicFramePr>
        <p:xfrm>
          <a:off x="1547664" y="1700808"/>
          <a:ext cx="6552727" cy="1728192"/>
        </p:xfrm>
        <a:graphic>
          <a:graphicData uri="http://schemas.openxmlformats.org/drawingml/2006/table">
            <a:tbl>
              <a:tblPr/>
              <a:tblGrid>
                <a:gridCol w="984219"/>
                <a:gridCol w="984219"/>
                <a:gridCol w="1009120"/>
                <a:gridCol w="3575169"/>
              </a:tblGrid>
              <a:tr h="576064">
                <a:tc>
                  <a:txBody>
                    <a:bodyPr/>
                    <a:lstStyle/>
                    <a:p>
                      <a:pPr indent="266700" algn="ctr">
                        <a:spcAft>
                          <a:spcPts val="0"/>
                        </a:spcAft>
                      </a:pPr>
                      <a:r>
                        <a:rPr lang="zh-CN" sz="1400" kern="0" dirty="0">
                          <a:solidFill>
                            <a:srgbClr val="000000"/>
                          </a:solidFill>
                          <a:latin typeface="Calibri"/>
                          <a:ea typeface="宋体"/>
                          <a:cs typeface="宋体"/>
                        </a:rPr>
                        <a:t>序号</a:t>
                      </a:r>
                      <a:endParaRPr lang="zh-CN" sz="140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r>
                        <a:rPr lang="zh-CN" sz="1400" kern="0" dirty="0">
                          <a:solidFill>
                            <a:srgbClr val="000000"/>
                          </a:solidFill>
                          <a:latin typeface="Calibri"/>
                          <a:ea typeface="宋体"/>
                          <a:cs typeface="宋体"/>
                        </a:rPr>
                        <a:t>材料名称</a:t>
                      </a:r>
                      <a:endParaRPr lang="zh-CN" sz="140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r>
                        <a:rPr lang="zh-CN" sz="1400" kern="0" dirty="0">
                          <a:solidFill>
                            <a:srgbClr val="000000"/>
                          </a:solidFill>
                          <a:latin typeface="Calibri"/>
                          <a:ea typeface="宋体"/>
                          <a:cs typeface="宋体"/>
                        </a:rPr>
                        <a:t>规格</a:t>
                      </a:r>
                      <a:endParaRPr lang="zh-CN" sz="140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r>
                        <a:rPr lang="zh-CN" sz="1400" kern="0" dirty="0">
                          <a:solidFill>
                            <a:srgbClr val="000000"/>
                          </a:solidFill>
                          <a:latin typeface="Calibri"/>
                          <a:ea typeface="宋体"/>
                          <a:cs typeface="宋体"/>
                        </a:rPr>
                        <a:t>备注</a:t>
                      </a:r>
                      <a:endParaRPr lang="zh-CN" sz="140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32">
                <a:tc>
                  <a:txBody>
                    <a:bodyPr/>
                    <a:lstStyle/>
                    <a:p>
                      <a:pPr indent="266700" algn="ctr">
                        <a:spcAft>
                          <a:spcPts val="0"/>
                        </a:spcAft>
                      </a:pPr>
                      <a:r>
                        <a:rPr lang="en-US" sz="1400" kern="0">
                          <a:solidFill>
                            <a:srgbClr val="000000"/>
                          </a:solidFill>
                          <a:latin typeface="宋体"/>
                          <a:ea typeface="宋体"/>
                          <a:cs typeface="宋体"/>
                        </a:rPr>
                        <a:t>1</a:t>
                      </a:r>
                      <a:endParaRPr lang="zh-CN" sz="140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r>
                        <a:rPr lang="zh-CN" sz="1400" kern="0">
                          <a:solidFill>
                            <a:srgbClr val="000000"/>
                          </a:solidFill>
                          <a:latin typeface="Calibri"/>
                          <a:ea typeface="宋体"/>
                          <a:cs typeface="宋体"/>
                        </a:rPr>
                        <a:t>水泥</a:t>
                      </a:r>
                      <a:endParaRPr lang="zh-CN" sz="140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r>
                        <a:rPr lang="en-US" sz="1400" kern="0">
                          <a:solidFill>
                            <a:srgbClr val="000000"/>
                          </a:solidFill>
                          <a:latin typeface="宋体"/>
                          <a:ea typeface="宋体"/>
                          <a:cs typeface="宋体"/>
                        </a:rPr>
                        <a:t>P</a:t>
                      </a:r>
                      <a:r>
                        <a:rPr lang="zh-CN" sz="1400" kern="0">
                          <a:solidFill>
                            <a:srgbClr val="000000"/>
                          </a:solidFill>
                          <a:latin typeface="Calibri"/>
                          <a:ea typeface="宋体"/>
                          <a:cs typeface="宋体"/>
                        </a:rPr>
                        <a:t>·</a:t>
                      </a:r>
                      <a:r>
                        <a:rPr lang="en-US" sz="1400" kern="0">
                          <a:solidFill>
                            <a:srgbClr val="000000"/>
                          </a:solidFill>
                          <a:latin typeface="Calibri"/>
                          <a:ea typeface="宋体"/>
                          <a:cs typeface="宋体"/>
                        </a:rPr>
                        <a:t>O42.5</a:t>
                      </a:r>
                      <a:endParaRPr lang="zh-CN" sz="140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r>
                        <a:rPr lang="zh-CN" sz="1400" kern="0" dirty="0">
                          <a:solidFill>
                            <a:srgbClr val="000000"/>
                          </a:solidFill>
                          <a:latin typeface="Calibri"/>
                          <a:ea typeface="宋体"/>
                          <a:cs typeface="宋体"/>
                        </a:rPr>
                        <a:t>　</a:t>
                      </a:r>
                      <a:endParaRPr lang="zh-CN" sz="140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6064">
                <a:tc>
                  <a:txBody>
                    <a:bodyPr/>
                    <a:lstStyle/>
                    <a:p>
                      <a:pPr indent="266700" algn="ctr">
                        <a:spcAft>
                          <a:spcPts val="0"/>
                        </a:spcAft>
                      </a:pPr>
                      <a:r>
                        <a:rPr lang="en-US" sz="1400" kern="0">
                          <a:solidFill>
                            <a:srgbClr val="000000"/>
                          </a:solidFill>
                          <a:latin typeface="宋体"/>
                          <a:ea typeface="宋体"/>
                          <a:cs typeface="宋体"/>
                        </a:rPr>
                        <a:t>2</a:t>
                      </a:r>
                      <a:endParaRPr lang="zh-CN" sz="140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r>
                        <a:rPr lang="zh-CN" sz="1400" kern="0">
                          <a:solidFill>
                            <a:srgbClr val="000000"/>
                          </a:solidFill>
                          <a:latin typeface="Calibri"/>
                          <a:ea typeface="宋体"/>
                          <a:cs typeface="宋体"/>
                        </a:rPr>
                        <a:t>外加剂</a:t>
                      </a:r>
                      <a:endParaRPr lang="zh-CN" sz="140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r>
                        <a:rPr lang="en-US" sz="1400" kern="0">
                          <a:solidFill>
                            <a:srgbClr val="000000"/>
                          </a:solidFill>
                          <a:latin typeface="宋体"/>
                          <a:ea typeface="宋体"/>
                          <a:cs typeface="宋体"/>
                        </a:rPr>
                        <a:t>/</a:t>
                      </a:r>
                      <a:r>
                        <a:rPr lang="zh-CN" sz="1400" kern="0">
                          <a:solidFill>
                            <a:srgbClr val="000000"/>
                          </a:solidFill>
                          <a:latin typeface="Calibri"/>
                          <a:ea typeface="宋体"/>
                          <a:cs typeface="宋体"/>
                        </a:rPr>
                        <a:t>　</a:t>
                      </a:r>
                      <a:endParaRPr lang="zh-CN" sz="140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r>
                        <a:rPr lang="zh-CN" sz="1400" kern="0" dirty="0">
                          <a:solidFill>
                            <a:srgbClr val="000000"/>
                          </a:solidFill>
                          <a:latin typeface="Calibri"/>
                          <a:ea typeface="宋体"/>
                          <a:cs typeface="宋体"/>
                        </a:rPr>
                        <a:t>水玻璃、膨胀剂、防冻剂、缓凝剂，根据情况添加</a:t>
                      </a:r>
                      <a:endParaRPr lang="zh-CN" sz="140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8032">
                <a:tc>
                  <a:txBody>
                    <a:bodyPr/>
                    <a:lstStyle/>
                    <a:p>
                      <a:pPr indent="266700" algn="ctr">
                        <a:spcAft>
                          <a:spcPts val="0"/>
                        </a:spcAft>
                      </a:pPr>
                      <a:r>
                        <a:rPr lang="en-US" sz="1400" kern="0">
                          <a:solidFill>
                            <a:srgbClr val="000000"/>
                          </a:solidFill>
                          <a:latin typeface="宋体"/>
                          <a:ea typeface="宋体"/>
                          <a:cs typeface="宋体"/>
                        </a:rPr>
                        <a:t>3</a:t>
                      </a:r>
                      <a:endParaRPr lang="zh-CN" sz="140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r>
                        <a:rPr lang="zh-CN" sz="1400" kern="0">
                          <a:solidFill>
                            <a:srgbClr val="000000"/>
                          </a:solidFill>
                          <a:latin typeface="Calibri"/>
                          <a:ea typeface="宋体"/>
                          <a:cs typeface="宋体"/>
                        </a:rPr>
                        <a:t>水</a:t>
                      </a:r>
                      <a:endParaRPr lang="zh-CN" sz="140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r>
                        <a:rPr lang="en-US" sz="1400" kern="0">
                          <a:solidFill>
                            <a:srgbClr val="000000"/>
                          </a:solidFill>
                          <a:latin typeface="宋体"/>
                          <a:ea typeface="宋体"/>
                          <a:cs typeface="宋体"/>
                        </a:rPr>
                        <a:t>/</a:t>
                      </a:r>
                      <a:r>
                        <a:rPr lang="zh-CN" sz="1400" kern="0">
                          <a:solidFill>
                            <a:srgbClr val="000000"/>
                          </a:solidFill>
                          <a:latin typeface="Calibri"/>
                          <a:ea typeface="宋体"/>
                          <a:cs typeface="宋体"/>
                        </a:rPr>
                        <a:t>　</a:t>
                      </a:r>
                      <a:endParaRPr lang="zh-CN" sz="140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66700" algn="ctr">
                        <a:spcAft>
                          <a:spcPts val="0"/>
                        </a:spcAft>
                      </a:pPr>
                      <a:r>
                        <a:rPr lang="zh-CN" sz="1400" kern="0" dirty="0">
                          <a:solidFill>
                            <a:srgbClr val="000000"/>
                          </a:solidFill>
                          <a:latin typeface="Calibri"/>
                          <a:ea typeface="宋体"/>
                          <a:cs typeface="宋体"/>
                        </a:rPr>
                        <a:t>　</a:t>
                      </a:r>
                      <a:endParaRPr lang="zh-CN" sz="140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3009" name="Rectangle 1"/>
          <p:cNvSpPr>
            <a:spLocks noChangeArrowheads="1"/>
          </p:cNvSpPr>
          <p:nvPr/>
        </p:nvSpPr>
        <p:spPr bwMode="auto">
          <a:xfrm>
            <a:off x="3419872" y="1268760"/>
            <a:ext cx="2300630"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dirty="0" smtClean="0">
                <a:ln>
                  <a:noFill/>
                </a:ln>
                <a:solidFill>
                  <a:srgbClr val="000000"/>
                </a:solidFill>
                <a:effectLst/>
                <a:latin typeface="黑体" pitchFamily="49" charset="-122"/>
                <a:ea typeface="黑体" pitchFamily="49" charset="-122"/>
                <a:cs typeface="宋体" pitchFamily="2" charset="-122"/>
              </a:rPr>
              <a:t>表</a:t>
            </a:r>
            <a:r>
              <a:rPr kumimoji="0" lang="en-US" altLang="zh-CN" sz="1600" b="0" i="0" u="none" strike="noStrike" cap="none" normalizeH="0" baseline="0" dirty="0" smtClean="0">
                <a:ln>
                  <a:noFill/>
                </a:ln>
                <a:solidFill>
                  <a:srgbClr val="000000"/>
                </a:solidFill>
                <a:effectLst/>
                <a:latin typeface="黑体" pitchFamily="49" charset="-122"/>
                <a:ea typeface="黑体" pitchFamily="49" charset="-122"/>
                <a:cs typeface="宋体" pitchFamily="2" charset="-122"/>
              </a:rPr>
              <a:t>6.1-1 </a:t>
            </a:r>
            <a:r>
              <a:rPr kumimoji="0" lang="zh-CN" altLang="en-US" sz="1600" b="0" i="0" u="none" strike="noStrike" cap="none" normalizeH="0" baseline="0" dirty="0" smtClean="0">
                <a:ln>
                  <a:noFill/>
                </a:ln>
                <a:solidFill>
                  <a:srgbClr val="000000"/>
                </a:solidFill>
                <a:effectLst/>
                <a:latin typeface="黑体" pitchFamily="49" charset="-122"/>
                <a:ea typeface="黑体" pitchFamily="49" charset="-122"/>
                <a:cs typeface="宋体" pitchFamily="2" charset="-122"/>
              </a:rPr>
              <a:t>主要材料表</a:t>
            </a:r>
            <a:endParaRPr kumimoji="0" lang="zh-CN" altLang="en-US"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graphicFrame>
        <p:nvGraphicFramePr>
          <p:cNvPr id="5" name="表格 4"/>
          <p:cNvGraphicFramePr>
            <a:graphicFrameLocks noGrp="1"/>
          </p:cNvGraphicFramePr>
          <p:nvPr/>
        </p:nvGraphicFramePr>
        <p:xfrm>
          <a:off x="971600" y="4293096"/>
          <a:ext cx="7128792" cy="1728191"/>
        </p:xfrm>
        <a:graphic>
          <a:graphicData uri="http://schemas.openxmlformats.org/drawingml/2006/table">
            <a:tbl>
              <a:tblPr/>
              <a:tblGrid>
                <a:gridCol w="550343"/>
                <a:gridCol w="1391540"/>
                <a:gridCol w="3360513"/>
                <a:gridCol w="580283"/>
                <a:gridCol w="1246113"/>
              </a:tblGrid>
              <a:tr h="592624">
                <a:tc>
                  <a:txBody>
                    <a:bodyPr/>
                    <a:lstStyle/>
                    <a:p>
                      <a:pPr algn="ctr">
                        <a:lnSpc>
                          <a:spcPts val="1200"/>
                        </a:lnSpc>
                        <a:spcAft>
                          <a:spcPts val="0"/>
                        </a:spcAft>
                      </a:pPr>
                      <a:r>
                        <a:rPr lang="zh-CN" sz="1400" kern="0" dirty="0">
                          <a:solidFill>
                            <a:srgbClr val="000000"/>
                          </a:solidFill>
                          <a:latin typeface="Calibri"/>
                          <a:ea typeface="宋体"/>
                          <a:cs typeface="宋体"/>
                        </a:rPr>
                        <a:t>序号</a:t>
                      </a:r>
                      <a:endParaRPr lang="zh-CN" sz="140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0" dirty="0">
                          <a:solidFill>
                            <a:srgbClr val="000000"/>
                          </a:solidFill>
                          <a:latin typeface="Calibri"/>
                          <a:ea typeface="宋体"/>
                          <a:cs typeface="宋体"/>
                        </a:rPr>
                        <a:t>名称</a:t>
                      </a:r>
                      <a:endParaRPr lang="zh-CN" sz="140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0" dirty="0">
                          <a:solidFill>
                            <a:srgbClr val="000000"/>
                          </a:solidFill>
                          <a:latin typeface="Calibri"/>
                          <a:ea typeface="宋体"/>
                          <a:cs typeface="宋体"/>
                        </a:rPr>
                        <a:t>型号</a:t>
                      </a:r>
                      <a:endParaRPr lang="zh-CN" sz="140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0" dirty="0">
                          <a:solidFill>
                            <a:srgbClr val="000000"/>
                          </a:solidFill>
                          <a:latin typeface="Calibri"/>
                          <a:ea typeface="宋体"/>
                          <a:cs typeface="宋体"/>
                        </a:rPr>
                        <a:t>数量</a:t>
                      </a:r>
                      <a:endParaRPr lang="zh-CN" sz="140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0" dirty="0">
                          <a:solidFill>
                            <a:srgbClr val="000000"/>
                          </a:solidFill>
                          <a:latin typeface="Calibri"/>
                          <a:ea typeface="宋体"/>
                          <a:cs typeface="宋体"/>
                        </a:rPr>
                        <a:t>用途</a:t>
                      </a:r>
                      <a:endParaRPr lang="zh-CN" sz="140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892">
                <a:tc>
                  <a:txBody>
                    <a:bodyPr/>
                    <a:lstStyle/>
                    <a:p>
                      <a:pPr algn="ctr">
                        <a:lnSpc>
                          <a:spcPts val="1200"/>
                        </a:lnSpc>
                        <a:spcAft>
                          <a:spcPts val="0"/>
                        </a:spcAft>
                      </a:pPr>
                      <a:r>
                        <a:rPr lang="en-US" sz="1400" kern="0">
                          <a:solidFill>
                            <a:srgbClr val="000000"/>
                          </a:solidFill>
                          <a:latin typeface="宋体"/>
                          <a:ea typeface="宋体"/>
                          <a:cs typeface="宋体"/>
                        </a:rPr>
                        <a:t>1</a:t>
                      </a:r>
                      <a:endParaRPr lang="zh-CN" sz="140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0">
                          <a:solidFill>
                            <a:srgbClr val="000000"/>
                          </a:solidFill>
                          <a:latin typeface="宋体"/>
                          <a:ea typeface="宋体"/>
                          <a:cs typeface="宋体"/>
                        </a:rPr>
                        <a:t>DJP</a:t>
                      </a:r>
                      <a:r>
                        <a:rPr lang="zh-CN" sz="1400" kern="0">
                          <a:solidFill>
                            <a:srgbClr val="000000"/>
                          </a:solidFill>
                          <a:latin typeface="Calibri"/>
                          <a:ea typeface="宋体"/>
                          <a:cs typeface="宋体"/>
                        </a:rPr>
                        <a:t>钻机</a:t>
                      </a:r>
                      <a:endParaRPr lang="zh-CN" sz="140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0">
                          <a:solidFill>
                            <a:srgbClr val="000000"/>
                          </a:solidFill>
                          <a:latin typeface="宋体"/>
                          <a:ea typeface="宋体"/>
                          <a:cs typeface="宋体"/>
                        </a:rPr>
                        <a:t>110KW</a:t>
                      </a:r>
                      <a:endParaRPr lang="zh-CN" sz="140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0">
                          <a:solidFill>
                            <a:srgbClr val="000000"/>
                          </a:solidFill>
                          <a:latin typeface="宋体"/>
                          <a:ea typeface="宋体"/>
                          <a:cs typeface="宋体"/>
                        </a:rPr>
                        <a:t>1</a:t>
                      </a:r>
                      <a:r>
                        <a:rPr lang="zh-CN" sz="1400" kern="0">
                          <a:solidFill>
                            <a:srgbClr val="000000"/>
                          </a:solidFill>
                          <a:latin typeface="Calibri"/>
                          <a:ea typeface="宋体"/>
                          <a:cs typeface="宋体"/>
                        </a:rPr>
                        <a:t>套</a:t>
                      </a:r>
                      <a:endParaRPr lang="zh-CN" sz="140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0" dirty="0">
                          <a:solidFill>
                            <a:srgbClr val="000000"/>
                          </a:solidFill>
                          <a:latin typeface="Calibri"/>
                          <a:ea typeface="宋体"/>
                          <a:cs typeface="宋体"/>
                        </a:rPr>
                        <a:t>成孔、成桩</a:t>
                      </a:r>
                      <a:endParaRPr lang="zh-CN" sz="140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1675">
                <a:tc>
                  <a:txBody>
                    <a:bodyPr/>
                    <a:lstStyle/>
                    <a:p>
                      <a:pPr algn="ctr">
                        <a:lnSpc>
                          <a:spcPts val="1200"/>
                        </a:lnSpc>
                        <a:spcAft>
                          <a:spcPts val="0"/>
                        </a:spcAft>
                      </a:pPr>
                      <a:r>
                        <a:rPr lang="en-US" sz="1400" kern="0">
                          <a:solidFill>
                            <a:srgbClr val="000000"/>
                          </a:solidFill>
                          <a:latin typeface="宋体"/>
                          <a:ea typeface="宋体"/>
                          <a:cs typeface="宋体"/>
                        </a:rPr>
                        <a:t>2</a:t>
                      </a:r>
                      <a:endParaRPr lang="zh-CN" sz="140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200"/>
                        </a:lnSpc>
                        <a:spcAft>
                          <a:spcPts val="0"/>
                        </a:spcAft>
                      </a:pPr>
                      <a:r>
                        <a:rPr lang="zh-CN" sz="1400" kern="0">
                          <a:solidFill>
                            <a:srgbClr val="000000"/>
                          </a:solidFill>
                          <a:latin typeface="Calibri"/>
                          <a:ea typeface="宋体"/>
                          <a:cs typeface="宋体"/>
                        </a:rPr>
                        <a:t>组合钻杆（内含水、气、浆管路）</a:t>
                      </a:r>
                      <a:endParaRPr lang="zh-CN" sz="140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0" dirty="0">
                          <a:solidFill>
                            <a:srgbClr val="000000"/>
                          </a:solidFill>
                          <a:latin typeface="Calibri"/>
                          <a:ea typeface="宋体"/>
                          <a:cs typeface="宋体"/>
                        </a:rPr>
                        <a:t>组合钻杆为高强度石油钻探钻杆，内部设置高压水、气、浆管路，钻杆直径</a:t>
                      </a:r>
                      <a:r>
                        <a:rPr lang="en-US" sz="1400" kern="0" dirty="0">
                          <a:solidFill>
                            <a:srgbClr val="000000"/>
                          </a:solidFill>
                          <a:latin typeface="Calibri"/>
                          <a:ea typeface="宋体"/>
                          <a:cs typeface="宋体"/>
                        </a:rPr>
                        <a:t>89mm-370mm</a:t>
                      </a:r>
                      <a:endParaRPr lang="zh-CN" sz="140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en-US" sz="1400" kern="0">
                          <a:solidFill>
                            <a:srgbClr val="000000"/>
                          </a:solidFill>
                          <a:latin typeface="宋体"/>
                          <a:ea typeface="宋体"/>
                          <a:cs typeface="宋体"/>
                        </a:rPr>
                        <a:t>1</a:t>
                      </a:r>
                      <a:r>
                        <a:rPr lang="zh-CN" sz="1400" kern="0">
                          <a:solidFill>
                            <a:srgbClr val="000000"/>
                          </a:solidFill>
                          <a:latin typeface="Calibri"/>
                          <a:ea typeface="宋体"/>
                          <a:cs typeface="宋体"/>
                        </a:rPr>
                        <a:t>套</a:t>
                      </a:r>
                      <a:endParaRPr lang="zh-CN" sz="1400" kern="10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spcAft>
                          <a:spcPts val="0"/>
                        </a:spcAft>
                      </a:pPr>
                      <a:r>
                        <a:rPr lang="zh-CN" sz="1400" kern="0" dirty="0">
                          <a:solidFill>
                            <a:srgbClr val="000000"/>
                          </a:solidFill>
                          <a:latin typeface="Calibri"/>
                          <a:ea typeface="宋体"/>
                          <a:cs typeface="宋体"/>
                        </a:rPr>
                        <a:t>注高压水、高压气、高压泥浆</a:t>
                      </a:r>
                      <a:endParaRPr lang="zh-CN" sz="1400" kern="100" dirty="0">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43010" name="Rectangle 2"/>
          <p:cNvSpPr>
            <a:spLocks noChangeArrowheads="1"/>
          </p:cNvSpPr>
          <p:nvPr/>
        </p:nvSpPr>
        <p:spPr bwMode="auto">
          <a:xfrm>
            <a:off x="3635896" y="3717032"/>
            <a:ext cx="2403222" cy="338554"/>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kumimoji="0" lang="zh-CN" sz="1600" b="0" i="0" u="none" strike="noStrike" cap="none" normalizeH="0" baseline="0" dirty="0" smtClean="0">
                <a:ln>
                  <a:noFill/>
                </a:ln>
                <a:solidFill>
                  <a:srgbClr val="000000"/>
                </a:solidFill>
                <a:effectLst/>
                <a:latin typeface="黑体" pitchFamily="49" charset="-122"/>
                <a:ea typeface="黑体" pitchFamily="49" charset="-122"/>
                <a:cs typeface="宋体" pitchFamily="2" charset="-122"/>
              </a:rPr>
              <a:t>表</a:t>
            </a:r>
            <a:r>
              <a:rPr kumimoji="0" lang="en-US" altLang="zh-CN" sz="1600" b="0" i="0" u="none" strike="noStrike" cap="none" normalizeH="0" baseline="0" dirty="0" smtClean="0">
                <a:ln>
                  <a:noFill/>
                </a:ln>
                <a:solidFill>
                  <a:srgbClr val="000000"/>
                </a:solidFill>
                <a:effectLst/>
                <a:latin typeface="黑体" pitchFamily="49" charset="-122"/>
                <a:ea typeface="黑体" pitchFamily="49" charset="-122"/>
                <a:cs typeface="宋体" pitchFamily="2" charset="-122"/>
              </a:rPr>
              <a:t>6.2-1  </a:t>
            </a:r>
            <a:r>
              <a:rPr kumimoji="0" lang="zh-CN" altLang="en-US" sz="1600" b="0" i="0" u="none" strike="noStrike" cap="none" normalizeH="0" baseline="0" dirty="0" smtClean="0">
                <a:ln>
                  <a:noFill/>
                </a:ln>
                <a:solidFill>
                  <a:srgbClr val="000000"/>
                </a:solidFill>
                <a:effectLst/>
                <a:latin typeface="黑体" pitchFamily="49" charset="-122"/>
                <a:ea typeface="黑体" pitchFamily="49" charset="-122"/>
                <a:cs typeface="宋体" pitchFamily="2" charset="-122"/>
              </a:rPr>
              <a:t>主要设备表</a:t>
            </a:r>
            <a:endParaRPr kumimoji="0" lang="zh-CN" altLang="en-US" sz="16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Rectangle 3"/>
          <p:cNvSpPr txBox="1">
            <a:spLocks noChangeArrowheads="1"/>
          </p:cNvSpPr>
          <p:nvPr/>
        </p:nvSpPr>
        <p:spPr>
          <a:xfrm>
            <a:off x="1763688" y="2636912"/>
            <a:ext cx="6373942" cy="1511945"/>
          </a:xfrm>
          <a:prstGeom prst="rect">
            <a:avLst/>
          </a:prstGeom>
        </p:spPr>
        <p:txBody>
          <a:bodyPr/>
          <a:lstStyle/>
          <a:p>
            <a:pPr marL="342900" marR="0" lvl="0" indent="-342900" algn="l" defTabSz="914400" rtl="0" eaLnBrk="0" fontAlgn="base" latinLnBrk="0" hangingPunct="0">
              <a:lnSpc>
                <a:spcPct val="130000"/>
              </a:lnSpc>
              <a:spcBef>
                <a:spcPct val="20000"/>
              </a:spcBef>
              <a:spcAft>
                <a:spcPct val="0"/>
              </a:spcAft>
              <a:buClr>
                <a:srgbClr val="FF3300"/>
              </a:buClr>
              <a:buSzPct val="80000"/>
              <a:buFont typeface="Wingdings" pitchFamily="2" charset="2"/>
              <a:buChar char="Ø"/>
              <a:tabLst/>
              <a:defRPr/>
            </a:pPr>
            <a:r>
              <a:rPr kumimoji="0" lang="en-US" altLang="zh-CN" sz="4800" b="1" i="0" u="none" strike="noStrike" kern="0" cap="none" spc="0" normalizeH="0" baseline="0" noProof="0" dirty="0" smtClean="0">
                <a:ln>
                  <a:noFill/>
                </a:ln>
                <a:solidFill>
                  <a:srgbClr val="FF0000"/>
                </a:solidFill>
                <a:effectLst/>
                <a:uLnTx/>
                <a:uFillTx/>
                <a:latin typeface="Times New Roman" pitchFamily="18" charset="0"/>
                <a:ea typeface="楷体_GB2312" pitchFamily="49" charset="-122"/>
                <a:cs typeface="+mn-cs"/>
              </a:rPr>
              <a:t>1</a:t>
            </a:r>
            <a:r>
              <a:rPr kumimoji="0" lang="zh-CN" altLang="en-US" sz="4800" b="1" i="0" u="none" strike="noStrike" kern="0" cap="none" spc="0" normalizeH="0" baseline="0" noProof="0" dirty="0" smtClean="0">
                <a:ln>
                  <a:noFill/>
                </a:ln>
                <a:solidFill>
                  <a:srgbClr val="FF0000"/>
                </a:solidFill>
                <a:effectLst/>
                <a:uLnTx/>
                <a:uFillTx/>
                <a:latin typeface="Times New Roman" pitchFamily="18" charset="0"/>
                <a:ea typeface="楷体_GB2312" pitchFamily="49" charset="-122"/>
                <a:cs typeface="+mn-cs"/>
              </a:rPr>
              <a:t>、工法综述</a:t>
            </a:r>
          </a:p>
          <a:p>
            <a:pPr marL="342900" marR="0" lvl="0" indent="-342900" algn="l" defTabSz="914400" rtl="0" eaLnBrk="0" fontAlgn="base" latinLnBrk="0" hangingPunct="0">
              <a:spcBef>
                <a:spcPct val="20000"/>
              </a:spcBef>
              <a:spcAft>
                <a:spcPct val="0"/>
              </a:spcAft>
              <a:buClr>
                <a:srgbClr val="FF3300"/>
              </a:buClr>
              <a:buSzPct val="80000"/>
              <a:tabLst/>
              <a:defRPr/>
            </a:pPr>
            <a:r>
              <a:rPr lang="en-US" altLang="zh-CN" kern="0" dirty="0" smtClean="0">
                <a:latin typeface="Times New Roman" pitchFamily="18" charset="0"/>
                <a:ea typeface="楷体_GB2312" pitchFamily="49" charset="-122"/>
              </a:rPr>
              <a:t>    </a:t>
            </a:r>
          </a:p>
          <a:p>
            <a:pPr marL="342900" marR="0" lvl="0" indent="-342900" algn="l" defTabSz="914400" rtl="0" eaLnBrk="0" fontAlgn="base" latinLnBrk="0" hangingPunct="0">
              <a:spcBef>
                <a:spcPct val="20000"/>
              </a:spcBef>
              <a:spcAft>
                <a:spcPct val="0"/>
              </a:spcAft>
              <a:buClr>
                <a:srgbClr val="FF3300"/>
              </a:buClr>
              <a:buSzPct val="80000"/>
              <a:tabLst/>
              <a:defRPr/>
            </a:pPr>
            <a:r>
              <a:rPr lang="en-US" altLang="zh-CN" kern="0" dirty="0" smtClean="0">
                <a:solidFill>
                  <a:srgbClr val="FF0000"/>
                </a:solidFill>
                <a:latin typeface="Times New Roman" pitchFamily="18" charset="0"/>
                <a:ea typeface="楷体_GB2312" pitchFamily="49" charset="-122"/>
              </a:rPr>
              <a:t>    </a:t>
            </a:r>
            <a:endParaRPr kumimoji="0" lang="zh-CN" altLang="en-US" i="0" u="none" strike="noStrike" kern="0" cap="none" spc="0" normalizeH="0" baseline="0" noProof="0" dirty="0">
              <a:ln>
                <a:noFill/>
              </a:ln>
              <a:solidFill>
                <a:srgbClr val="FF0000"/>
              </a:solidFill>
              <a:effectLst/>
              <a:uLnTx/>
              <a:uFillTx/>
              <a:latin typeface="华文琥珀" pitchFamily="2" charset="-122"/>
              <a:ea typeface="华文琥珀" pitchFamily="2" charset="-122"/>
            </a:endParaRPr>
          </a:p>
        </p:txBody>
      </p:sp>
      <p:sp>
        <p:nvSpPr>
          <p:cNvPr id="6" name="Text Box 4"/>
          <p:cNvSpPr txBox="1">
            <a:spLocks noChangeArrowheads="1"/>
          </p:cNvSpPr>
          <p:nvPr/>
        </p:nvSpPr>
        <p:spPr bwMode="auto">
          <a:xfrm>
            <a:off x="5143504" y="357166"/>
            <a:ext cx="3810005" cy="707886"/>
          </a:xfrm>
          <a:prstGeom prst="rect">
            <a:avLst/>
          </a:prstGeom>
          <a:noFill/>
          <a:ln w="9525" algn="ctr">
            <a:noFill/>
            <a:miter lim="800000"/>
            <a:headEnd/>
            <a:tailEnd/>
          </a:ln>
          <a:effectLst/>
        </p:spPr>
        <p:txBody>
          <a:bodyPr wrap="square">
            <a:spAutoFit/>
          </a:bodyPr>
          <a:lstStyle/>
          <a:p>
            <a:pPr>
              <a:spcBef>
                <a:spcPct val="50000"/>
              </a:spcBef>
            </a:pPr>
            <a:r>
              <a:rPr lang="en-US" altLang="zh-CN" sz="4000" dirty="0" smtClean="0">
                <a:solidFill>
                  <a:srgbClr val="FF6600"/>
                </a:solidFill>
                <a:latin typeface="楷体"/>
                <a:ea typeface="楷体" pitchFamily="49" charset="-122"/>
              </a:rPr>
              <a:t>——</a:t>
            </a:r>
            <a:r>
              <a:rPr lang="zh-CN" altLang="en-US" sz="4000" dirty="0" smtClean="0">
                <a:solidFill>
                  <a:srgbClr val="FF6600"/>
                </a:solidFill>
                <a:latin typeface="楷体"/>
                <a:ea typeface="楷体" pitchFamily="49" charset="-122"/>
              </a:rPr>
              <a:t>主要内容</a:t>
            </a:r>
            <a:endParaRPr lang="zh-CN" altLang="en-US" sz="4000" dirty="0">
              <a:solidFill>
                <a:srgbClr val="FF6600"/>
              </a:solidFill>
              <a:ea typeface="楷体_GB2312" pitchFamily="49" charset="-122"/>
            </a:endParaRPr>
          </a:p>
        </p:txBody>
      </p:sp>
    </p:spTree>
  </p:cSld>
  <p:clrMapOvr>
    <a:masterClrMapping/>
  </p:clrMapOvr>
  <p:transition>
    <p:pull dir="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074" name="Picture 2" descr="C:\Users\Administrator\Desktop\工法\20180703_175853_181.jpg"/>
          <p:cNvPicPr>
            <a:picLocks noChangeAspect="1" noChangeArrowheads="1"/>
          </p:cNvPicPr>
          <p:nvPr/>
        </p:nvPicPr>
        <p:blipFill>
          <a:blip r:embed="rId2" cstate="print"/>
          <a:srcRect l="8001" t="23400" r="6951" b="17801"/>
          <a:stretch>
            <a:fillRect/>
          </a:stretch>
        </p:blipFill>
        <p:spPr bwMode="auto">
          <a:xfrm>
            <a:off x="1763688" y="1052736"/>
            <a:ext cx="6249266" cy="3240360"/>
          </a:xfrm>
          <a:prstGeom prst="rect">
            <a:avLst/>
          </a:prstGeom>
          <a:noFill/>
        </p:spPr>
      </p:pic>
      <p:sp>
        <p:nvSpPr>
          <p:cNvPr id="3" name="TextBox 2"/>
          <p:cNvSpPr txBox="1"/>
          <p:nvPr/>
        </p:nvSpPr>
        <p:spPr>
          <a:xfrm>
            <a:off x="5292080" y="404664"/>
            <a:ext cx="2664296"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7</a:t>
            </a:r>
            <a:r>
              <a:rPr lang="zh-CN" altLang="en-US" dirty="0" smtClean="0">
                <a:solidFill>
                  <a:srgbClr val="00B050"/>
                </a:solidFill>
                <a:effectLst>
                  <a:innerShdw blurRad="114300">
                    <a:prstClr val="black"/>
                  </a:innerShdw>
                </a:effectLst>
              </a:rPr>
              <a:t>、质量控制</a:t>
            </a:r>
            <a:endParaRPr lang="zh-CN" altLang="en-US" dirty="0">
              <a:solidFill>
                <a:srgbClr val="00B050"/>
              </a:solidFill>
              <a:effectLst>
                <a:innerShdw blurRad="114300">
                  <a:prstClr val="black"/>
                </a:innerShdw>
              </a:effectLst>
            </a:endParaRPr>
          </a:p>
        </p:txBody>
      </p:sp>
      <p:pic>
        <p:nvPicPr>
          <p:cNvPr id="3075" name="Picture 3" descr="C:\Users\Administrator\Desktop\工法\20180703_175853_182.jpg"/>
          <p:cNvPicPr>
            <a:picLocks noChangeAspect="1" noChangeArrowheads="1"/>
          </p:cNvPicPr>
          <p:nvPr/>
        </p:nvPicPr>
        <p:blipFill>
          <a:blip r:embed="rId3" cstate="print"/>
          <a:srcRect l="6951" t="23400" r="24800" b="44400"/>
          <a:stretch>
            <a:fillRect/>
          </a:stretch>
        </p:blipFill>
        <p:spPr bwMode="auto">
          <a:xfrm>
            <a:off x="1763688" y="4293096"/>
            <a:ext cx="6274088" cy="2220062"/>
          </a:xfrm>
          <a:prstGeom prst="rect">
            <a:avLst/>
          </a:prstGeom>
          <a:noFill/>
          <a:ln w="25400">
            <a:solidFill>
              <a:srgbClr val="FF0000"/>
            </a:solidFill>
          </a:ln>
        </p:spPr>
      </p:pic>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extBox 1"/>
          <p:cNvSpPr txBox="1"/>
          <p:nvPr/>
        </p:nvSpPr>
        <p:spPr>
          <a:xfrm>
            <a:off x="5292080" y="404664"/>
            <a:ext cx="2664296"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7</a:t>
            </a:r>
            <a:r>
              <a:rPr lang="zh-CN" altLang="en-US" dirty="0" smtClean="0">
                <a:solidFill>
                  <a:srgbClr val="00B050"/>
                </a:solidFill>
                <a:effectLst>
                  <a:innerShdw blurRad="114300">
                    <a:prstClr val="black"/>
                  </a:innerShdw>
                </a:effectLst>
              </a:rPr>
              <a:t>、质量控制</a:t>
            </a:r>
            <a:endParaRPr lang="zh-CN" altLang="en-US" dirty="0">
              <a:solidFill>
                <a:srgbClr val="00B050"/>
              </a:solidFill>
              <a:effectLst>
                <a:innerShdw blurRad="114300">
                  <a:prstClr val="black"/>
                </a:innerShdw>
              </a:effectLst>
            </a:endParaRPr>
          </a:p>
        </p:txBody>
      </p:sp>
      <p:sp>
        <p:nvSpPr>
          <p:cNvPr id="40961" name="Rectangle 1"/>
          <p:cNvSpPr>
            <a:spLocks noChangeArrowheads="1"/>
          </p:cNvSpPr>
          <p:nvPr/>
        </p:nvSpPr>
        <p:spPr bwMode="auto">
          <a:xfrm>
            <a:off x="971600" y="1247562"/>
            <a:ext cx="7776864"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66700" algn="l" defTabSz="914400" rtl="0" eaLnBrk="1" fontAlgn="base" latinLnBrk="0" hangingPunct="1">
              <a:lnSpc>
                <a:spcPct val="100000"/>
              </a:lnSpc>
              <a:spcBef>
                <a:spcPct val="0"/>
              </a:spcBef>
              <a:spcAft>
                <a:spcPct val="0"/>
              </a:spcAft>
              <a:buClrTx/>
              <a:buSzTx/>
              <a:buFontTx/>
              <a:buNone/>
              <a:tabLst/>
            </a:pPr>
            <a:r>
              <a:rPr kumimoji="0" lang="en-US" altLang="zh-CN" sz="320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7.1 </a:t>
            </a:r>
            <a:r>
              <a:rPr kumimoji="0" lang="zh-CN" altLang="en-US" sz="320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执行的标准及规范</a:t>
            </a:r>
            <a:endParaRPr kumimoji="0" lang="zh-CN" altLang="en-US" sz="32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240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7.1.1</a:t>
            </a:r>
            <a:r>
              <a:rPr kumimoji="0" lang="en-US" altLang="zh-CN"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altLang="en-US"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建筑地基基础设计规范</a:t>
            </a:r>
            <a:r>
              <a:rPr kumimoji="0" lang="en-US" altLang="zh-CN"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altLang="en-US"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en-US" altLang="zh-CN"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GB 50007-2011</a:t>
            </a:r>
            <a:r>
              <a:rPr kumimoji="0" lang="zh-CN" altLang="en-US"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endParaRPr kumimoji="0" lang="zh-CN" altLang="en-US" sz="24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240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7.1.2</a:t>
            </a:r>
            <a:r>
              <a:rPr kumimoji="0" lang="en-US" altLang="zh-CN"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altLang="en-US"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建筑基坑支护技术规程</a:t>
            </a:r>
            <a:r>
              <a:rPr kumimoji="0" lang="en-US" altLang="zh-CN"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altLang="en-US"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en-US" altLang="zh-CN"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JGJ 120-2012</a:t>
            </a:r>
            <a:r>
              <a:rPr kumimoji="0" lang="zh-CN" altLang="en-US"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endParaRPr kumimoji="0" lang="zh-CN" altLang="en-US" sz="24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240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7.1.3</a:t>
            </a:r>
            <a:r>
              <a:rPr kumimoji="0" lang="en-US" altLang="zh-CN"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altLang="en-US"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建筑地基处理技术规范</a:t>
            </a:r>
            <a:r>
              <a:rPr kumimoji="0" lang="en-US" altLang="zh-CN"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altLang="en-US"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en-US" altLang="zh-CN"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JGJ 79-2012</a:t>
            </a:r>
            <a:r>
              <a:rPr kumimoji="0" lang="zh-CN" altLang="en-US"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endParaRPr kumimoji="0" lang="zh-CN" altLang="en-US" sz="24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240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7.1.4</a:t>
            </a:r>
            <a:r>
              <a:rPr kumimoji="0" lang="en-US" altLang="zh-CN"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altLang="en-US"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建筑基坑支护技术规程</a:t>
            </a:r>
            <a:r>
              <a:rPr kumimoji="0" lang="en-US" altLang="zh-CN"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altLang="en-US"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en-US" altLang="zh-CN"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DB 11/489-2007</a:t>
            </a:r>
            <a:r>
              <a:rPr kumimoji="0" lang="zh-CN" altLang="en-US"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endParaRPr kumimoji="0" lang="zh-CN" altLang="en-US" sz="24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240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7.1.5</a:t>
            </a:r>
            <a:r>
              <a:rPr kumimoji="0" lang="en-US" altLang="zh-CN"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altLang="en-US"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城市建设工程地下水控制技术规范</a:t>
            </a:r>
            <a:r>
              <a:rPr kumimoji="0" lang="en-US" altLang="zh-CN"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zh-CN" altLang="en-US"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r>
              <a:rPr kumimoji="0" lang="en-US" altLang="zh-CN"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DB    11/1115-2014</a:t>
            </a:r>
            <a:r>
              <a:rPr kumimoji="0" lang="zh-CN" altLang="en-US" sz="2400" i="0" u="none" strike="noStrike" cap="none" normalizeH="0" baseline="0" dirty="0" smtClean="0">
                <a:ln>
                  <a:noFill/>
                </a:ln>
                <a:solidFill>
                  <a:schemeClr val="tx1"/>
                </a:solidFill>
                <a:effectLst/>
                <a:latin typeface="Calibri" pitchFamily="34" charset="0"/>
                <a:ea typeface="宋体" pitchFamily="2" charset="-122"/>
                <a:cs typeface="Times New Roman" pitchFamily="18" charset="0"/>
              </a:rPr>
              <a:t>）</a:t>
            </a:r>
            <a:endParaRPr kumimoji="0" lang="zh-CN" altLang="en-US" sz="240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240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7.1.6 </a:t>
            </a:r>
            <a:r>
              <a:rPr kumimoji="0" lang="zh-CN" altLang="en-US" sz="240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施工设计图纸有关技术规定。 </a:t>
            </a:r>
            <a:endParaRPr kumimoji="0" lang="en-US" altLang="zh-CN" sz="240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endParaRPr>
          </a:p>
          <a:p>
            <a:pPr marL="0" marR="0" lvl="0" indent="266700" algn="l" defTabSz="914400" rtl="0" eaLnBrk="0" fontAlgn="base" latinLnBrk="0" hangingPunct="0">
              <a:lnSpc>
                <a:spcPct val="100000"/>
              </a:lnSpc>
              <a:spcBef>
                <a:spcPct val="0"/>
              </a:spcBef>
              <a:spcAft>
                <a:spcPct val="0"/>
              </a:spcAft>
              <a:buClrTx/>
              <a:buSzTx/>
              <a:buFontTx/>
              <a:buNone/>
              <a:tabLst/>
            </a:pPr>
            <a:r>
              <a:rPr kumimoji="0" lang="en-US" altLang="zh-CN" sz="320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7.2 </a:t>
            </a:r>
            <a:r>
              <a:rPr kumimoji="0" lang="zh-CN" altLang="en-US" sz="3200" i="0" u="none" strike="noStrike" cap="none" normalizeH="0" baseline="0" dirty="0" smtClean="0">
                <a:ln>
                  <a:noFill/>
                </a:ln>
                <a:solidFill>
                  <a:srgbClr val="000000"/>
                </a:solidFill>
                <a:effectLst/>
                <a:latin typeface="Calibri" pitchFamily="34" charset="0"/>
                <a:ea typeface="宋体" pitchFamily="2" charset="-122"/>
                <a:cs typeface="宋体" pitchFamily="2" charset="-122"/>
              </a:rPr>
              <a:t>质量控制标准</a:t>
            </a:r>
            <a:endParaRPr kumimoji="0" lang="en-US" altLang="zh-CN" sz="3200" i="0" u="none" strike="noStrike" cap="none" normalizeH="0" baseline="0" dirty="0" smtClean="0">
              <a:ln>
                <a:noFill/>
              </a:ln>
              <a:solidFill>
                <a:srgbClr val="000000"/>
              </a:solidFill>
              <a:effectLst/>
              <a:latin typeface="Calibri" pitchFamily="34" charset="0"/>
              <a:ea typeface="宋体" pitchFamily="2" charset="-122"/>
              <a:cs typeface="宋体" pitchFamily="2" charset="-122"/>
            </a:endParaRPr>
          </a:p>
          <a:p>
            <a:pPr marL="0" marR="0" lvl="0" indent="266700" algn="l" defTabSz="914400" rtl="0" eaLnBrk="0" fontAlgn="base" latinLnBrk="0" hangingPunct="0">
              <a:lnSpc>
                <a:spcPct val="100000"/>
              </a:lnSpc>
              <a:spcBef>
                <a:spcPct val="0"/>
              </a:spcBef>
              <a:spcAft>
                <a:spcPct val="0"/>
              </a:spcAft>
              <a:buClrTx/>
              <a:buSzTx/>
              <a:buFontTx/>
              <a:buNone/>
              <a:tabLst/>
            </a:pPr>
            <a:r>
              <a:rPr lang="en-US" altLang="zh-CN" sz="2400" dirty="0" smtClean="0">
                <a:latin typeface="宋体" pitchFamily="2" charset="-122"/>
                <a:cs typeface="Times New Roman" pitchFamily="18" charset="0"/>
              </a:rPr>
              <a:t>7.2.1</a:t>
            </a:r>
          </a:p>
          <a:p>
            <a:pPr marL="0" marR="0" lvl="0" indent="266700" algn="l" defTabSz="914400" rtl="0" eaLnBrk="0" fontAlgn="base" latinLnBrk="0" hangingPunct="0">
              <a:lnSpc>
                <a:spcPct val="100000"/>
              </a:lnSpc>
              <a:spcBef>
                <a:spcPct val="0"/>
              </a:spcBef>
              <a:spcAft>
                <a:spcPct val="0"/>
              </a:spcAft>
              <a:buClrTx/>
              <a:buSzTx/>
              <a:buFontTx/>
              <a:buNone/>
              <a:tabLst/>
            </a:pPr>
            <a:r>
              <a:rPr lang="en-US" altLang="zh-CN" sz="2400" dirty="0" smtClean="0">
                <a:latin typeface="宋体" pitchFamily="2" charset="-122"/>
                <a:cs typeface="Times New Roman" pitchFamily="18" charset="0"/>
              </a:rPr>
              <a:t>7.2.2</a:t>
            </a:r>
          </a:p>
          <a:p>
            <a:pPr marL="0" marR="0" lvl="0" indent="266700" algn="l" defTabSz="914400" rtl="0" eaLnBrk="0" fontAlgn="base" latinLnBrk="0" hangingPunct="0">
              <a:lnSpc>
                <a:spcPct val="100000"/>
              </a:lnSpc>
              <a:spcBef>
                <a:spcPct val="0"/>
              </a:spcBef>
              <a:spcAft>
                <a:spcPct val="0"/>
              </a:spcAft>
              <a:buClrTx/>
              <a:buSzTx/>
              <a:buFontTx/>
              <a:buNone/>
              <a:tabLst/>
            </a:pPr>
            <a:r>
              <a:rPr lang="en-US" altLang="zh-CN" sz="3200" dirty="0" smtClean="0">
                <a:solidFill>
                  <a:srgbClr val="000000"/>
                </a:solidFill>
                <a:latin typeface="Calibri" pitchFamily="34" charset="0"/>
                <a:cs typeface="宋体" pitchFamily="2" charset="-122"/>
              </a:rPr>
              <a:t>7.3</a:t>
            </a:r>
            <a:r>
              <a:rPr lang="zh-CN" altLang="en-US" sz="3200" dirty="0" smtClean="0">
                <a:solidFill>
                  <a:srgbClr val="000000"/>
                </a:solidFill>
                <a:latin typeface="Calibri" pitchFamily="34" charset="0"/>
                <a:cs typeface="宋体" pitchFamily="2" charset="-122"/>
              </a:rPr>
              <a:t>质量控制方法</a:t>
            </a: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l="11011" t="27459" r="3940" b="33342"/>
          <a:stretch>
            <a:fillRect/>
          </a:stretch>
        </p:blipFill>
        <p:spPr bwMode="auto">
          <a:xfrm>
            <a:off x="251519" y="1196752"/>
            <a:ext cx="6665883" cy="2304256"/>
          </a:xfrm>
          <a:prstGeom prst="rect">
            <a:avLst/>
          </a:prstGeom>
          <a:noFill/>
          <a:ln w="9525">
            <a:noFill/>
            <a:miter lim="800000"/>
            <a:headEnd/>
            <a:tailEnd/>
          </a:ln>
          <a:effectLst/>
        </p:spPr>
      </p:pic>
      <p:sp>
        <p:nvSpPr>
          <p:cNvPr id="3" name="TextBox 2"/>
          <p:cNvSpPr txBox="1"/>
          <p:nvPr/>
        </p:nvSpPr>
        <p:spPr>
          <a:xfrm>
            <a:off x="5292080" y="404664"/>
            <a:ext cx="2664296"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8</a:t>
            </a:r>
            <a:r>
              <a:rPr lang="zh-CN" altLang="en-US" dirty="0" smtClean="0">
                <a:solidFill>
                  <a:srgbClr val="00B050"/>
                </a:solidFill>
                <a:effectLst>
                  <a:innerShdw blurRad="114300">
                    <a:prstClr val="black"/>
                  </a:innerShdw>
                </a:effectLst>
              </a:rPr>
              <a:t>、安全措施</a:t>
            </a:r>
            <a:endParaRPr lang="zh-CN" altLang="en-US" dirty="0">
              <a:solidFill>
                <a:srgbClr val="00B050"/>
              </a:solidFill>
              <a:effectLst>
                <a:innerShdw blurRad="114300">
                  <a:prstClr val="black"/>
                </a:innerShdw>
              </a:effectLst>
            </a:endParaRPr>
          </a:p>
        </p:txBody>
      </p:sp>
      <p:pic>
        <p:nvPicPr>
          <p:cNvPr id="4099" name="Picture 3" descr="C:\Users\Administrator\Desktop\工法\20180703_175853_187.jpg"/>
          <p:cNvPicPr>
            <a:picLocks noChangeAspect="1" noChangeArrowheads="1"/>
          </p:cNvPicPr>
          <p:nvPr/>
        </p:nvPicPr>
        <p:blipFill>
          <a:blip r:embed="rId3" cstate="print"/>
          <a:srcRect l="17450" t="27600" r="17451" b="31800"/>
          <a:stretch>
            <a:fillRect/>
          </a:stretch>
        </p:blipFill>
        <p:spPr bwMode="auto">
          <a:xfrm>
            <a:off x="3909763" y="3933056"/>
            <a:ext cx="5234237" cy="2448272"/>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l="5761" t="20459" r="14440" b="19342"/>
          <a:stretch>
            <a:fillRect/>
          </a:stretch>
        </p:blipFill>
        <p:spPr bwMode="auto">
          <a:xfrm>
            <a:off x="961551" y="1340768"/>
            <a:ext cx="7890737" cy="4464496"/>
          </a:xfrm>
          <a:prstGeom prst="rect">
            <a:avLst/>
          </a:prstGeom>
          <a:noFill/>
          <a:ln w="25400">
            <a:solidFill>
              <a:srgbClr val="FF0000"/>
            </a:solidFill>
            <a:miter lim="800000"/>
            <a:headEnd/>
            <a:tailEnd/>
          </a:ln>
          <a:effectLst/>
        </p:spPr>
      </p:pic>
      <p:sp>
        <p:nvSpPr>
          <p:cNvPr id="3" name="TextBox 2"/>
          <p:cNvSpPr txBox="1"/>
          <p:nvPr/>
        </p:nvSpPr>
        <p:spPr>
          <a:xfrm>
            <a:off x="5292080" y="404664"/>
            <a:ext cx="2664296"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8</a:t>
            </a:r>
            <a:r>
              <a:rPr lang="zh-CN" altLang="en-US" dirty="0" smtClean="0">
                <a:solidFill>
                  <a:srgbClr val="00B050"/>
                </a:solidFill>
                <a:effectLst>
                  <a:innerShdw blurRad="114300">
                    <a:prstClr val="black"/>
                  </a:innerShdw>
                </a:effectLst>
              </a:rPr>
              <a:t>、安全措施</a:t>
            </a:r>
            <a:endParaRPr lang="zh-CN" altLang="en-US" dirty="0">
              <a:solidFill>
                <a:srgbClr val="00B050"/>
              </a:solidFill>
              <a:effectLst>
                <a:innerShdw blurRad="114300">
                  <a:prstClr val="black"/>
                </a:innerShdw>
              </a:effectLst>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6146" name="Picture 2" descr="C:\Users\Administrator\Desktop\工法\20180703_175853_189.jpg"/>
          <p:cNvPicPr>
            <a:picLocks noChangeAspect="1" noChangeArrowheads="1"/>
          </p:cNvPicPr>
          <p:nvPr/>
        </p:nvPicPr>
        <p:blipFill>
          <a:blip r:embed="rId2" cstate="print"/>
          <a:srcRect l="9051" t="24800" r="4851" b="29000"/>
          <a:stretch>
            <a:fillRect/>
          </a:stretch>
        </p:blipFill>
        <p:spPr bwMode="auto">
          <a:xfrm>
            <a:off x="395536" y="1340768"/>
            <a:ext cx="5904656" cy="2376264"/>
          </a:xfrm>
          <a:prstGeom prst="rect">
            <a:avLst/>
          </a:prstGeom>
          <a:noFill/>
        </p:spPr>
      </p:pic>
      <p:sp>
        <p:nvSpPr>
          <p:cNvPr id="3" name="TextBox 2"/>
          <p:cNvSpPr txBox="1"/>
          <p:nvPr/>
        </p:nvSpPr>
        <p:spPr>
          <a:xfrm>
            <a:off x="5292080" y="404664"/>
            <a:ext cx="2664296"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9</a:t>
            </a:r>
            <a:r>
              <a:rPr lang="zh-CN" altLang="en-US" dirty="0" smtClean="0">
                <a:solidFill>
                  <a:srgbClr val="00B050"/>
                </a:solidFill>
                <a:effectLst>
                  <a:innerShdw blurRad="114300">
                    <a:prstClr val="black"/>
                  </a:innerShdw>
                </a:effectLst>
              </a:rPr>
              <a:t>、环保措施</a:t>
            </a:r>
            <a:endParaRPr lang="zh-CN" altLang="en-US" dirty="0">
              <a:solidFill>
                <a:srgbClr val="00B050"/>
              </a:solidFill>
              <a:effectLst>
                <a:innerShdw blurRad="114300">
                  <a:prstClr val="black"/>
                </a:innerShdw>
              </a:effectLst>
            </a:endParaRPr>
          </a:p>
        </p:txBody>
      </p:sp>
      <p:pic>
        <p:nvPicPr>
          <p:cNvPr id="6147" name="Picture 3" descr="C:\Users\Administrator\Desktop\工法\20180703_175853_190.jpg"/>
          <p:cNvPicPr>
            <a:picLocks noChangeAspect="1" noChangeArrowheads="1"/>
          </p:cNvPicPr>
          <p:nvPr/>
        </p:nvPicPr>
        <p:blipFill>
          <a:blip r:embed="rId3" cstate="print"/>
          <a:srcRect l="2751" t="24800" r="20600" b="47200"/>
          <a:stretch>
            <a:fillRect/>
          </a:stretch>
        </p:blipFill>
        <p:spPr bwMode="auto">
          <a:xfrm>
            <a:off x="2627784" y="4365104"/>
            <a:ext cx="5256584" cy="1440160"/>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170" name="Picture 2" descr="C:\Users\Administrator\Desktop\工法\20180703_175853_191.jpg"/>
          <p:cNvPicPr>
            <a:picLocks noChangeAspect="1" noChangeArrowheads="1"/>
          </p:cNvPicPr>
          <p:nvPr/>
        </p:nvPicPr>
        <p:blipFill>
          <a:blip r:embed="rId2" cstate="print"/>
          <a:srcRect l="5901" t="17800" r="10101" b="27600"/>
          <a:stretch>
            <a:fillRect/>
          </a:stretch>
        </p:blipFill>
        <p:spPr bwMode="auto">
          <a:xfrm>
            <a:off x="107504" y="1484784"/>
            <a:ext cx="8862523" cy="4320480"/>
          </a:xfrm>
          <a:prstGeom prst="rect">
            <a:avLst/>
          </a:prstGeom>
          <a:noFill/>
          <a:ln w="25400">
            <a:solidFill>
              <a:srgbClr val="FF0000"/>
            </a:solidFill>
          </a:ln>
        </p:spPr>
      </p:pic>
      <p:sp>
        <p:nvSpPr>
          <p:cNvPr id="3" name="TextBox 2"/>
          <p:cNvSpPr txBox="1"/>
          <p:nvPr/>
        </p:nvSpPr>
        <p:spPr>
          <a:xfrm>
            <a:off x="5292080" y="404664"/>
            <a:ext cx="3384376"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9</a:t>
            </a:r>
            <a:r>
              <a:rPr lang="zh-CN" altLang="en-US" dirty="0" smtClean="0">
                <a:solidFill>
                  <a:srgbClr val="00B050"/>
                </a:solidFill>
                <a:effectLst>
                  <a:innerShdw blurRad="114300">
                    <a:prstClr val="black"/>
                  </a:innerShdw>
                </a:effectLst>
              </a:rPr>
              <a:t>、环保节能措施</a:t>
            </a:r>
            <a:endParaRPr lang="zh-CN" altLang="en-US" dirty="0">
              <a:solidFill>
                <a:srgbClr val="00B050"/>
              </a:solidFill>
              <a:effectLst>
                <a:innerShdw blurRad="114300">
                  <a:prstClr val="black"/>
                </a:innerShdw>
              </a:effectLst>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194" name="Picture 2" descr="C:\Users\Administrator\Desktop\工法\20180703_175853_192.jpg"/>
          <p:cNvPicPr>
            <a:picLocks noChangeAspect="1" noChangeArrowheads="1"/>
          </p:cNvPicPr>
          <p:nvPr/>
        </p:nvPicPr>
        <p:blipFill>
          <a:blip r:embed="rId2" cstate="print"/>
          <a:srcRect l="5250" t="24800" r="9701" b="29000"/>
          <a:stretch>
            <a:fillRect/>
          </a:stretch>
        </p:blipFill>
        <p:spPr bwMode="auto">
          <a:xfrm>
            <a:off x="1475655" y="2132856"/>
            <a:ext cx="6716383" cy="2736304"/>
          </a:xfrm>
          <a:prstGeom prst="rect">
            <a:avLst/>
          </a:prstGeom>
          <a:noFill/>
        </p:spPr>
      </p:pic>
      <p:sp>
        <p:nvSpPr>
          <p:cNvPr id="3" name="TextBox 2"/>
          <p:cNvSpPr txBox="1"/>
          <p:nvPr/>
        </p:nvSpPr>
        <p:spPr>
          <a:xfrm>
            <a:off x="5292080" y="404664"/>
            <a:ext cx="3384376"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9</a:t>
            </a:r>
            <a:r>
              <a:rPr lang="zh-CN" altLang="en-US" dirty="0" smtClean="0">
                <a:solidFill>
                  <a:srgbClr val="00B050"/>
                </a:solidFill>
                <a:effectLst>
                  <a:innerShdw blurRad="114300">
                    <a:prstClr val="black"/>
                  </a:innerShdw>
                </a:effectLst>
              </a:rPr>
              <a:t>、环保节能措施</a:t>
            </a:r>
            <a:endParaRPr lang="zh-CN" altLang="en-US" dirty="0">
              <a:solidFill>
                <a:srgbClr val="00B050"/>
              </a:solidFill>
              <a:effectLst>
                <a:innerShdw blurRad="114300">
                  <a:prstClr val="black"/>
                </a:innerShdw>
              </a:effectLst>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extBox 1"/>
          <p:cNvSpPr txBox="1"/>
          <p:nvPr/>
        </p:nvSpPr>
        <p:spPr>
          <a:xfrm>
            <a:off x="5292080" y="404664"/>
            <a:ext cx="3851920"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10</a:t>
            </a:r>
            <a:r>
              <a:rPr lang="zh-CN" altLang="en-US" dirty="0" smtClean="0">
                <a:solidFill>
                  <a:srgbClr val="00B050"/>
                </a:solidFill>
                <a:effectLst>
                  <a:innerShdw blurRad="114300">
                    <a:prstClr val="black"/>
                  </a:innerShdw>
                </a:effectLst>
              </a:rPr>
              <a:t>、经济和社会效益</a:t>
            </a:r>
            <a:endParaRPr lang="zh-CN" altLang="en-US" dirty="0">
              <a:solidFill>
                <a:srgbClr val="00B050"/>
              </a:solidFill>
              <a:effectLst>
                <a:innerShdw blurRad="114300">
                  <a:prstClr val="black"/>
                </a:innerShdw>
              </a:effectLst>
            </a:endParaRPr>
          </a:p>
        </p:txBody>
      </p:sp>
      <p:pic>
        <p:nvPicPr>
          <p:cNvPr id="9218" name="Picture 2" descr="C:\Users\Administrator\Desktop\工法\20180703_175853_193.jpg"/>
          <p:cNvPicPr>
            <a:picLocks noChangeAspect="1" noChangeArrowheads="1"/>
          </p:cNvPicPr>
          <p:nvPr/>
        </p:nvPicPr>
        <p:blipFill>
          <a:blip r:embed="rId2" cstate="print"/>
          <a:srcRect l="10500" t="27600" r="35951" b="33200"/>
          <a:stretch>
            <a:fillRect/>
          </a:stretch>
        </p:blipFill>
        <p:spPr bwMode="auto">
          <a:xfrm>
            <a:off x="2483768" y="3501008"/>
            <a:ext cx="4328195" cy="2376264"/>
          </a:xfrm>
          <a:prstGeom prst="rect">
            <a:avLst/>
          </a:prstGeom>
          <a:noFill/>
        </p:spPr>
      </p:pic>
      <p:sp>
        <p:nvSpPr>
          <p:cNvPr id="4" name="TextBox 3"/>
          <p:cNvSpPr txBox="1"/>
          <p:nvPr/>
        </p:nvSpPr>
        <p:spPr>
          <a:xfrm>
            <a:off x="971600" y="1484784"/>
            <a:ext cx="7056784" cy="1815882"/>
          </a:xfrm>
          <a:prstGeom prst="rect">
            <a:avLst/>
          </a:prstGeom>
          <a:noFill/>
        </p:spPr>
        <p:txBody>
          <a:bodyPr wrap="square" rtlCol="0">
            <a:spAutoFit/>
          </a:bodyPr>
          <a:lstStyle/>
          <a:p>
            <a:pPr algn="l"/>
            <a:r>
              <a:rPr lang="zh-CN" altLang="en-US" dirty="0" smtClean="0">
                <a:solidFill>
                  <a:srgbClr val="FF0000"/>
                </a:solidFill>
                <a:effectLst>
                  <a:innerShdw blurRad="114300">
                    <a:prstClr val="black"/>
                  </a:innerShdw>
                </a:effectLst>
              </a:rPr>
              <a:t>         从工程实际效果（消耗的物料、工时、造价等）以及文明施工中，综合分析应用本工法所产生的经济、社会、环保和节能效益</a:t>
            </a:r>
            <a:endParaRPr lang="zh-CN" altLang="en-US" dirty="0">
              <a:solidFill>
                <a:srgbClr val="FF0000"/>
              </a:solidFill>
              <a:effectLst>
                <a:innerShdw blurRad="114300">
                  <a:prstClr val="black"/>
                </a:innerShdw>
              </a:effectLst>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0242" name="Picture 2" descr="C:\Users\Administrator\Desktop\工法\20180703_175853_194.jpg"/>
          <p:cNvPicPr>
            <a:picLocks noChangeAspect="1" noChangeArrowheads="1"/>
          </p:cNvPicPr>
          <p:nvPr/>
        </p:nvPicPr>
        <p:blipFill>
          <a:blip r:embed="rId2" cstate="print"/>
          <a:srcRect l="8001" t="13601" r="12201" b="23400"/>
          <a:stretch>
            <a:fillRect/>
          </a:stretch>
        </p:blipFill>
        <p:spPr bwMode="auto">
          <a:xfrm>
            <a:off x="467544" y="1268759"/>
            <a:ext cx="7920880" cy="4689995"/>
          </a:xfrm>
          <a:prstGeom prst="rect">
            <a:avLst/>
          </a:prstGeom>
          <a:noFill/>
          <a:ln w="25400">
            <a:solidFill>
              <a:srgbClr val="FF0000"/>
            </a:solidFill>
          </a:ln>
        </p:spPr>
      </p:pic>
      <p:sp>
        <p:nvSpPr>
          <p:cNvPr id="4" name="TextBox 3"/>
          <p:cNvSpPr txBox="1"/>
          <p:nvPr/>
        </p:nvSpPr>
        <p:spPr>
          <a:xfrm>
            <a:off x="5292080" y="404664"/>
            <a:ext cx="3851920"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10</a:t>
            </a:r>
            <a:r>
              <a:rPr lang="zh-CN" altLang="en-US" dirty="0" smtClean="0">
                <a:solidFill>
                  <a:srgbClr val="00B050"/>
                </a:solidFill>
                <a:effectLst>
                  <a:innerShdw blurRad="114300">
                    <a:prstClr val="black"/>
                  </a:innerShdw>
                </a:effectLst>
              </a:rPr>
              <a:t>、经济和社会效益</a:t>
            </a:r>
            <a:endParaRPr lang="zh-CN" altLang="en-US" dirty="0">
              <a:solidFill>
                <a:srgbClr val="00B050"/>
              </a:solidFill>
              <a:effectLst>
                <a:innerShdw blurRad="114300">
                  <a:prstClr val="black"/>
                </a:innerShdw>
              </a:effectLst>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6" name="Picture 2" descr="C:\Users\Administrator\Desktop\工法\20180703_175853_196.jpg"/>
          <p:cNvPicPr>
            <a:picLocks noChangeAspect="1" noChangeArrowheads="1"/>
          </p:cNvPicPr>
          <p:nvPr/>
        </p:nvPicPr>
        <p:blipFill>
          <a:blip r:embed="rId2" cstate="print"/>
          <a:srcRect l="5901" t="19200" r="10101" b="45800"/>
          <a:stretch>
            <a:fillRect/>
          </a:stretch>
        </p:blipFill>
        <p:spPr bwMode="auto">
          <a:xfrm>
            <a:off x="2922509" y="4797152"/>
            <a:ext cx="6221491" cy="1944216"/>
          </a:xfrm>
          <a:prstGeom prst="rect">
            <a:avLst/>
          </a:prstGeom>
          <a:noFill/>
        </p:spPr>
      </p:pic>
      <p:pic>
        <p:nvPicPr>
          <p:cNvPr id="3" name="Picture 3" descr="C:\Users\Administrator\Desktop\工法\20180703_175853_195.jpg"/>
          <p:cNvPicPr>
            <a:picLocks noChangeAspect="1" noChangeArrowheads="1"/>
          </p:cNvPicPr>
          <p:nvPr/>
        </p:nvPicPr>
        <p:blipFill>
          <a:blip r:embed="rId3" cstate="print"/>
          <a:srcRect l="5901" t="10801" r="10101" b="24800"/>
          <a:stretch>
            <a:fillRect/>
          </a:stretch>
        </p:blipFill>
        <p:spPr bwMode="auto">
          <a:xfrm>
            <a:off x="251520" y="764704"/>
            <a:ext cx="6890853" cy="3962240"/>
          </a:xfrm>
          <a:prstGeom prst="rect">
            <a:avLst/>
          </a:prstGeom>
          <a:noFill/>
          <a:ln w="25400">
            <a:solidFill>
              <a:srgbClr val="FF0000"/>
            </a:solidFill>
          </a:ln>
        </p:spPr>
      </p:pic>
      <p:sp>
        <p:nvSpPr>
          <p:cNvPr id="4" name="TextBox 3"/>
          <p:cNvSpPr txBox="1"/>
          <p:nvPr/>
        </p:nvSpPr>
        <p:spPr>
          <a:xfrm>
            <a:off x="5004048" y="260648"/>
            <a:ext cx="3851920"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10</a:t>
            </a:r>
            <a:r>
              <a:rPr lang="zh-CN" altLang="en-US" dirty="0" smtClean="0">
                <a:solidFill>
                  <a:srgbClr val="00B050"/>
                </a:solidFill>
                <a:effectLst>
                  <a:innerShdw blurRad="114300">
                    <a:prstClr val="black"/>
                  </a:innerShdw>
                </a:effectLst>
              </a:rPr>
              <a:t>、经济和社会效益</a:t>
            </a:r>
            <a:endParaRPr lang="zh-CN" altLang="en-US" dirty="0">
              <a:solidFill>
                <a:srgbClr val="00B050"/>
              </a:solidFill>
              <a:effectLst>
                <a:innerShdw blurRad="114300">
                  <a:prstClr val="black"/>
                </a:innerShdw>
              </a:effectLst>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50" name="Picture 2" descr="C:\Users\Administrator\Desktop\工法\20180703_171548_024.jpg"/>
          <p:cNvPicPr>
            <a:picLocks noChangeAspect="1" noChangeArrowheads="1"/>
          </p:cNvPicPr>
          <p:nvPr/>
        </p:nvPicPr>
        <p:blipFill>
          <a:blip r:embed="rId2" cstate="print"/>
          <a:srcRect l="10500" t="26244" r="9493" b="29000"/>
          <a:stretch>
            <a:fillRect/>
          </a:stretch>
        </p:blipFill>
        <p:spPr bwMode="auto">
          <a:xfrm>
            <a:off x="611560" y="2204864"/>
            <a:ext cx="8238335" cy="3456384"/>
          </a:xfrm>
          <a:prstGeom prst="rect">
            <a:avLst/>
          </a:prstGeom>
          <a:noFill/>
          <a:ln w="38100">
            <a:solidFill>
              <a:srgbClr val="FF3300"/>
            </a:solidFill>
          </a:ln>
        </p:spPr>
      </p:pic>
      <p:sp>
        <p:nvSpPr>
          <p:cNvPr id="6" name="Text Box 4"/>
          <p:cNvSpPr txBox="1">
            <a:spLocks noChangeArrowheads="1"/>
          </p:cNvSpPr>
          <p:nvPr/>
        </p:nvSpPr>
        <p:spPr bwMode="auto">
          <a:xfrm>
            <a:off x="5369491" y="0"/>
            <a:ext cx="3774509" cy="707886"/>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6600"/>
                </a:solidFill>
                <a:ea typeface="楷体_GB2312" pitchFamily="49" charset="-122"/>
              </a:rPr>
              <a:t>一</a:t>
            </a:r>
            <a:r>
              <a:rPr lang="en-US" altLang="zh-CN" sz="4000" dirty="0" smtClean="0">
                <a:solidFill>
                  <a:srgbClr val="FF6600"/>
                </a:solidFill>
                <a:ea typeface="楷体_GB2312" pitchFamily="49" charset="-122"/>
              </a:rPr>
              <a:t>.</a:t>
            </a:r>
            <a:r>
              <a:rPr lang="zh-CN" altLang="en-US" sz="4000" dirty="0" smtClean="0">
                <a:solidFill>
                  <a:srgbClr val="FF6600"/>
                </a:solidFill>
                <a:ea typeface="楷体_GB2312" pitchFamily="49" charset="-122"/>
              </a:rPr>
              <a:t>工法综述</a:t>
            </a:r>
            <a:endParaRPr lang="zh-CN" altLang="en-US" sz="4000" dirty="0">
              <a:solidFill>
                <a:srgbClr val="FF6600"/>
              </a:solidFill>
              <a:ea typeface="楷体_GB2312" pitchFamily="49" charset="-122"/>
            </a:endParaRPr>
          </a:p>
        </p:txBody>
      </p:sp>
      <p:sp>
        <p:nvSpPr>
          <p:cNvPr id="4" name="Text Box 4"/>
          <p:cNvSpPr txBox="1">
            <a:spLocks noChangeArrowheads="1"/>
          </p:cNvSpPr>
          <p:nvPr/>
        </p:nvSpPr>
        <p:spPr bwMode="auto">
          <a:xfrm>
            <a:off x="539552" y="1268760"/>
            <a:ext cx="4746109" cy="707886"/>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0000"/>
                </a:solidFill>
                <a:ea typeface="楷体_GB2312" pitchFamily="49" charset="-122"/>
              </a:rPr>
              <a:t>什么是工法</a:t>
            </a:r>
            <a:endParaRPr lang="zh-CN" altLang="en-US" sz="4000" dirty="0">
              <a:solidFill>
                <a:srgbClr val="FF0000"/>
              </a:solidFill>
              <a:ea typeface="楷体_GB2312" pitchFamily="49" charset="-122"/>
            </a:endParaRPr>
          </a:p>
        </p:txBody>
      </p:sp>
    </p:spTree>
  </p:cSld>
  <p:clrMapOvr>
    <a:masterClrMapping/>
  </p:clrMapOvr>
  <p:transition>
    <p:pull dir="r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2290" name="Picture 2" descr="C:\Users\Administrator\Desktop\工法\20180703_175853_197.jpg"/>
          <p:cNvPicPr>
            <a:picLocks noChangeAspect="1" noChangeArrowheads="1"/>
          </p:cNvPicPr>
          <p:nvPr/>
        </p:nvPicPr>
        <p:blipFill>
          <a:blip r:embed="rId2" cstate="print"/>
          <a:srcRect l="6951" t="23400" r="4851" b="20601"/>
          <a:stretch>
            <a:fillRect/>
          </a:stretch>
        </p:blipFill>
        <p:spPr bwMode="auto">
          <a:xfrm>
            <a:off x="1331640" y="980728"/>
            <a:ext cx="6502322" cy="3096344"/>
          </a:xfrm>
          <a:prstGeom prst="rect">
            <a:avLst/>
          </a:prstGeom>
          <a:noFill/>
          <a:ln w="25400">
            <a:solidFill>
              <a:srgbClr val="FF0000"/>
            </a:solidFill>
          </a:ln>
        </p:spPr>
      </p:pic>
      <p:sp>
        <p:nvSpPr>
          <p:cNvPr id="3" name="TextBox 2"/>
          <p:cNvSpPr txBox="1"/>
          <p:nvPr/>
        </p:nvSpPr>
        <p:spPr>
          <a:xfrm>
            <a:off x="5004048" y="260648"/>
            <a:ext cx="3851920"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11</a:t>
            </a:r>
            <a:r>
              <a:rPr lang="zh-CN" altLang="en-US" dirty="0" smtClean="0">
                <a:solidFill>
                  <a:srgbClr val="00B050"/>
                </a:solidFill>
                <a:effectLst>
                  <a:innerShdw blurRad="114300">
                    <a:prstClr val="black"/>
                  </a:innerShdw>
                </a:effectLst>
              </a:rPr>
              <a:t>、应用实例</a:t>
            </a:r>
            <a:endParaRPr lang="zh-CN" altLang="en-US" dirty="0">
              <a:solidFill>
                <a:srgbClr val="00B050"/>
              </a:solidFill>
              <a:effectLst>
                <a:innerShdw blurRad="114300">
                  <a:prstClr val="black"/>
                </a:innerShdw>
              </a:effectLst>
            </a:endParaRPr>
          </a:p>
        </p:txBody>
      </p:sp>
      <p:pic>
        <p:nvPicPr>
          <p:cNvPr id="12291" name="Picture 3" descr="C:\Users\Administrator\Desktop\工法\20180703_175853_198.jpg"/>
          <p:cNvPicPr>
            <a:picLocks noChangeAspect="1" noChangeArrowheads="1"/>
          </p:cNvPicPr>
          <p:nvPr/>
        </p:nvPicPr>
        <p:blipFill>
          <a:blip r:embed="rId3" cstate="print"/>
          <a:srcRect l="8001" t="24800" r="55250" b="34600"/>
          <a:stretch>
            <a:fillRect/>
          </a:stretch>
        </p:blipFill>
        <p:spPr bwMode="auto">
          <a:xfrm>
            <a:off x="251520" y="4149080"/>
            <a:ext cx="2808312" cy="2326887"/>
          </a:xfrm>
          <a:prstGeom prst="rect">
            <a:avLst/>
          </a:prstGeom>
          <a:noFill/>
        </p:spPr>
      </p:pic>
      <p:pic>
        <p:nvPicPr>
          <p:cNvPr id="12292" name="Picture 4"/>
          <p:cNvPicPr>
            <a:picLocks noChangeAspect="1" noChangeArrowheads="1"/>
          </p:cNvPicPr>
          <p:nvPr/>
        </p:nvPicPr>
        <p:blipFill>
          <a:blip r:embed="rId4" cstate="print"/>
          <a:srcRect l="10500" t="37800" r="7601" b="38401"/>
          <a:stretch>
            <a:fillRect/>
          </a:stretch>
        </p:blipFill>
        <p:spPr bwMode="auto">
          <a:xfrm>
            <a:off x="2699792" y="4653136"/>
            <a:ext cx="6277403" cy="1368152"/>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3314" name="Picture 2" descr="C:\Users\Administrator\Desktop\工法\20180703_175853_199.jpg"/>
          <p:cNvPicPr>
            <a:picLocks noChangeAspect="1" noChangeArrowheads="1"/>
          </p:cNvPicPr>
          <p:nvPr/>
        </p:nvPicPr>
        <p:blipFill>
          <a:blip r:embed="rId2" cstate="print"/>
          <a:srcRect l="4851" t="13601" r="9051" b="19200"/>
          <a:stretch>
            <a:fillRect/>
          </a:stretch>
        </p:blipFill>
        <p:spPr bwMode="auto">
          <a:xfrm>
            <a:off x="755576" y="1412776"/>
            <a:ext cx="7626847" cy="4464496"/>
          </a:xfrm>
          <a:prstGeom prst="rect">
            <a:avLst/>
          </a:prstGeom>
          <a:noFill/>
          <a:ln w="25400">
            <a:solidFill>
              <a:srgbClr val="FF0000"/>
            </a:solidFill>
          </a:ln>
        </p:spPr>
      </p:pic>
      <p:sp>
        <p:nvSpPr>
          <p:cNvPr id="3" name="TextBox 2"/>
          <p:cNvSpPr txBox="1"/>
          <p:nvPr/>
        </p:nvSpPr>
        <p:spPr>
          <a:xfrm>
            <a:off x="5004048" y="260648"/>
            <a:ext cx="3851920"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11</a:t>
            </a:r>
            <a:r>
              <a:rPr lang="zh-CN" altLang="en-US" dirty="0" smtClean="0">
                <a:solidFill>
                  <a:srgbClr val="00B050"/>
                </a:solidFill>
                <a:effectLst>
                  <a:innerShdw blurRad="114300">
                    <a:prstClr val="black"/>
                  </a:innerShdw>
                </a:effectLst>
              </a:rPr>
              <a:t>、应用实例</a:t>
            </a:r>
            <a:endParaRPr lang="zh-CN" altLang="en-US" dirty="0">
              <a:solidFill>
                <a:srgbClr val="00B050"/>
              </a:solidFill>
              <a:effectLst>
                <a:innerShdw blurRad="114300">
                  <a:prstClr val="black"/>
                </a:innerShdw>
              </a:effectLst>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Rectangle 3"/>
          <p:cNvSpPr txBox="1">
            <a:spLocks noChangeArrowheads="1"/>
          </p:cNvSpPr>
          <p:nvPr/>
        </p:nvSpPr>
        <p:spPr>
          <a:xfrm>
            <a:off x="683568" y="2636912"/>
            <a:ext cx="8136904" cy="2088009"/>
          </a:xfrm>
          <a:prstGeom prst="rect">
            <a:avLst/>
          </a:prstGeom>
        </p:spPr>
        <p:txBody>
          <a:bodyPr/>
          <a:lstStyle/>
          <a:p>
            <a:pPr marL="342900" marR="0" lvl="0" indent="-342900" algn="l" defTabSz="914400" rtl="0" eaLnBrk="0" fontAlgn="base" latinLnBrk="0" hangingPunct="0">
              <a:lnSpc>
                <a:spcPct val="130000"/>
              </a:lnSpc>
              <a:spcBef>
                <a:spcPct val="20000"/>
              </a:spcBef>
              <a:spcAft>
                <a:spcPct val="0"/>
              </a:spcAft>
              <a:buClr>
                <a:srgbClr val="FF3300"/>
              </a:buClr>
              <a:buSzPct val="80000"/>
              <a:buFont typeface="Wingdings" pitchFamily="2" charset="2"/>
              <a:buChar char="Ø"/>
              <a:tabLst/>
              <a:defRPr/>
            </a:pPr>
            <a:r>
              <a:rPr kumimoji="0" lang="en-US" altLang="zh-CN" sz="6000" b="1" i="0" u="none" strike="noStrike" kern="0" cap="none" spc="0" normalizeH="0" baseline="0" noProof="0" dirty="0" smtClean="0">
                <a:ln>
                  <a:noFill/>
                </a:ln>
                <a:solidFill>
                  <a:srgbClr val="FF0000"/>
                </a:solidFill>
                <a:effectLst/>
                <a:uLnTx/>
                <a:uFillTx/>
                <a:latin typeface="Times New Roman" pitchFamily="18" charset="0"/>
                <a:ea typeface="楷体_GB2312" pitchFamily="49" charset="-122"/>
                <a:cs typeface="+mn-cs"/>
              </a:rPr>
              <a:t>3</a:t>
            </a:r>
            <a:r>
              <a:rPr kumimoji="0" lang="zh-CN" altLang="en-US" sz="6000" b="1" i="0" u="none" strike="noStrike" kern="0" cap="none" spc="0" normalizeH="0" baseline="0" noProof="0" dirty="0" smtClean="0">
                <a:ln>
                  <a:noFill/>
                </a:ln>
                <a:solidFill>
                  <a:srgbClr val="FF0000"/>
                </a:solidFill>
                <a:effectLst/>
                <a:uLnTx/>
                <a:uFillTx/>
                <a:latin typeface="Times New Roman" pitchFamily="18" charset="0"/>
                <a:ea typeface="楷体_GB2312" pitchFamily="49" charset="-122"/>
                <a:cs typeface="+mn-cs"/>
              </a:rPr>
              <a:t>、如何申报工法</a:t>
            </a:r>
          </a:p>
          <a:p>
            <a:pPr marL="342900" marR="0" lvl="0" indent="-342900" algn="l" defTabSz="914400" rtl="0" eaLnBrk="0" fontAlgn="base" latinLnBrk="0" hangingPunct="0">
              <a:spcBef>
                <a:spcPct val="20000"/>
              </a:spcBef>
              <a:spcAft>
                <a:spcPct val="0"/>
              </a:spcAft>
              <a:buClr>
                <a:srgbClr val="FF3300"/>
              </a:buClr>
              <a:buSzPct val="80000"/>
              <a:tabLst/>
              <a:defRPr/>
            </a:pPr>
            <a:r>
              <a:rPr lang="en-US" altLang="zh-CN" kern="0" dirty="0" smtClean="0">
                <a:latin typeface="Times New Roman" pitchFamily="18" charset="0"/>
                <a:ea typeface="楷体_GB2312" pitchFamily="49" charset="-122"/>
              </a:rPr>
              <a:t>    </a:t>
            </a:r>
          </a:p>
          <a:p>
            <a:pPr marL="342900" marR="0" lvl="0" indent="-342900" algn="l" defTabSz="914400" rtl="0" eaLnBrk="0" fontAlgn="base" latinLnBrk="0" hangingPunct="0">
              <a:spcBef>
                <a:spcPct val="20000"/>
              </a:spcBef>
              <a:spcAft>
                <a:spcPct val="0"/>
              </a:spcAft>
              <a:buClr>
                <a:srgbClr val="FF3300"/>
              </a:buClr>
              <a:buSzPct val="80000"/>
              <a:tabLst/>
              <a:defRPr/>
            </a:pPr>
            <a:r>
              <a:rPr lang="en-US" altLang="zh-CN" kern="0" dirty="0" smtClean="0">
                <a:solidFill>
                  <a:srgbClr val="FF0000"/>
                </a:solidFill>
                <a:latin typeface="Times New Roman" pitchFamily="18" charset="0"/>
                <a:ea typeface="楷体_GB2312" pitchFamily="49" charset="-122"/>
              </a:rPr>
              <a:t>    </a:t>
            </a:r>
            <a:endParaRPr kumimoji="0" lang="zh-CN" altLang="en-US" i="0" u="none" strike="noStrike" kern="0" cap="none" spc="0" normalizeH="0" baseline="0" noProof="0" dirty="0">
              <a:ln>
                <a:noFill/>
              </a:ln>
              <a:solidFill>
                <a:srgbClr val="FF0000"/>
              </a:solidFill>
              <a:effectLst/>
              <a:uLnTx/>
              <a:uFillTx/>
              <a:latin typeface="华文琥珀" pitchFamily="2" charset="-122"/>
              <a:ea typeface="华文琥珀" pitchFamily="2" charset="-122"/>
            </a:endParaRPr>
          </a:p>
        </p:txBody>
      </p:sp>
      <p:sp>
        <p:nvSpPr>
          <p:cNvPr id="6" name="Text Box 4"/>
          <p:cNvSpPr txBox="1">
            <a:spLocks noChangeArrowheads="1"/>
          </p:cNvSpPr>
          <p:nvPr/>
        </p:nvSpPr>
        <p:spPr bwMode="auto">
          <a:xfrm>
            <a:off x="5143504" y="357166"/>
            <a:ext cx="3810005" cy="707886"/>
          </a:xfrm>
          <a:prstGeom prst="rect">
            <a:avLst/>
          </a:prstGeom>
          <a:noFill/>
          <a:ln w="9525" algn="ctr">
            <a:noFill/>
            <a:miter lim="800000"/>
            <a:headEnd/>
            <a:tailEnd/>
          </a:ln>
          <a:effectLst/>
        </p:spPr>
        <p:txBody>
          <a:bodyPr wrap="square">
            <a:spAutoFit/>
          </a:bodyPr>
          <a:lstStyle/>
          <a:p>
            <a:pPr>
              <a:spcBef>
                <a:spcPct val="50000"/>
              </a:spcBef>
            </a:pPr>
            <a:r>
              <a:rPr lang="en-US" altLang="zh-CN" sz="4000" dirty="0" smtClean="0">
                <a:solidFill>
                  <a:srgbClr val="FF6600"/>
                </a:solidFill>
                <a:latin typeface="楷体"/>
                <a:ea typeface="楷体" pitchFamily="49" charset="-122"/>
              </a:rPr>
              <a:t>——</a:t>
            </a:r>
            <a:r>
              <a:rPr lang="zh-CN" altLang="en-US" sz="4000" dirty="0" smtClean="0">
                <a:solidFill>
                  <a:srgbClr val="FF6600"/>
                </a:solidFill>
                <a:latin typeface="楷体"/>
                <a:ea typeface="楷体" pitchFamily="49" charset="-122"/>
              </a:rPr>
              <a:t>主要内容</a:t>
            </a:r>
            <a:endParaRPr lang="zh-CN" altLang="en-US" sz="4000" dirty="0">
              <a:solidFill>
                <a:srgbClr val="FF6600"/>
              </a:solidFill>
              <a:ea typeface="楷体_GB2312" pitchFamily="49" charset="-122"/>
            </a:endParaRPr>
          </a:p>
        </p:txBody>
      </p:sp>
    </p:spTree>
  </p:cSld>
  <p:clrMapOvr>
    <a:masterClrMapping/>
  </p:clrMapOvr>
  <p:transition>
    <p:pull dir="ru"/>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4338" name="Picture 2" descr="C:\Users\Administrator\Desktop\工法\20180703_175853_200.jpg"/>
          <p:cNvPicPr>
            <a:picLocks noChangeAspect="1" noChangeArrowheads="1"/>
          </p:cNvPicPr>
          <p:nvPr/>
        </p:nvPicPr>
        <p:blipFill>
          <a:blip r:embed="rId2" cstate="print"/>
          <a:srcRect l="6951" t="36000" r="13251" b="41600"/>
          <a:stretch>
            <a:fillRect/>
          </a:stretch>
        </p:blipFill>
        <p:spPr bwMode="auto">
          <a:xfrm>
            <a:off x="1043608" y="2276872"/>
            <a:ext cx="7182798" cy="1512168"/>
          </a:xfrm>
          <a:prstGeom prst="rect">
            <a:avLst/>
          </a:prstGeom>
          <a:solidFill>
            <a:srgbClr val="FF0000"/>
          </a:solidFill>
          <a:ln>
            <a:solidFill>
              <a:srgbClr val="FF0000">
                <a:alpha val="86000"/>
              </a:srgbClr>
            </a:solidFill>
          </a:ln>
        </p:spPr>
      </p:pic>
      <p:sp>
        <p:nvSpPr>
          <p:cNvPr id="3" name="TextBox 2"/>
          <p:cNvSpPr txBox="1"/>
          <p:nvPr/>
        </p:nvSpPr>
        <p:spPr>
          <a:xfrm>
            <a:off x="899592" y="1124744"/>
            <a:ext cx="3851920" cy="523220"/>
          </a:xfrm>
          <a:prstGeom prst="rect">
            <a:avLst/>
          </a:prstGeom>
          <a:noFill/>
        </p:spPr>
        <p:txBody>
          <a:bodyPr wrap="square" rtlCol="0">
            <a:spAutoFit/>
          </a:bodyPr>
          <a:lstStyle/>
          <a:p>
            <a:r>
              <a:rPr lang="zh-CN" altLang="en-US" dirty="0" smtClean="0">
                <a:effectLst>
                  <a:innerShdw blurRad="114300">
                    <a:prstClr val="black"/>
                  </a:innerShdw>
                </a:effectLst>
              </a:rPr>
              <a:t>（一）拟定题目</a:t>
            </a:r>
            <a:endParaRPr lang="zh-CN" altLang="en-US" dirty="0">
              <a:effectLst>
                <a:innerShdw blurRad="114300">
                  <a:prstClr val="black"/>
                </a:innerShdw>
              </a:effectLst>
            </a:endParaRPr>
          </a:p>
        </p:txBody>
      </p:sp>
      <p:sp>
        <p:nvSpPr>
          <p:cNvPr id="5" name="TextBox 4"/>
          <p:cNvSpPr txBox="1"/>
          <p:nvPr/>
        </p:nvSpPr>
        <p:spPr>
          <a:xfrm>
            <a:off x="1043608" y="4581128"/>
            <a:ext cx="6912768" cy="1040285"/>
          </a:xfrm>
          <a:prstGeom prst="rect">
            <a:avLst/>
          </a:prstGeom>
          <a:noFill/>
        </p:spPr>
        <p:txBody>
          <a:bodyPr wrap="square" rtlCol="0">
            <a:spAutoFit/>
          </a:bodyPr>
          <a:lstStyle/>
          <a:p>
            <a:r>
              <a:rPr lang="zh-CN" altLang="en-US" dirty="0" smtClean="0">
                <a:solidFill>
                  <a:srgbClr val="FF0000"/>
                </a:solidFill>
                <a:effectLst>
                  <a:innerShdw blurRad="114300">
                    <a:prstClr val="black"/>
                  </a:innerShdw>
                </a:effectLst>
              </a:rPr>
              <a:t>通过题目能够判断工法的内容和范围</a:t>
            </a:r>
            <a:endParaRPr lang="en-US" altLang="zh-CN" dirty="0" smtClean="0">
              <a:solidFill>
                <a:srgbClr val="FF0000"/>
              </a:solidFill>
              <a:effectLst>
                <a:innerShdw blurRad="114300">
                  <a:prstClr val="black"/>
                </a:innerShdw>
              </a:effectLst>
            </a:endParaRPr>
          </a:p>
          <a:p>
            <a:endParaRPr lang="en-US" altLang="zh-CN" dirty="0" smtClean="0">
              <a:solidFill>
                <a:srgbClr val="00B050"/>
              </a:solidFill>
              <a:effectLst>
                <a:innerShdw blurRad="114300">
                  <a:prstClr val="black"/>
                </a:innerShdw>
              </a:effectLst>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5362" name="Picture 2" descr="C:\Users\Administrator\Desktop\工法\20180703_175853_202.jpg"/>
          <p:cNvPicPr>
            <a:picLocks noChangeAspect="1" noChangeArrowheads="1"/>
          </p:cNvPicPr>
          <p:nvPr/>
        </p:nvPicPr>
        <p:blipFill>
          <a:blip r:embed="rId2" cstate="print"/>
          <a:srcRect l="2751" t="17800" r="8001" b="24800"/>
          <a:stretch>
            <a:fillRect/>
          </a:stretch>
        </p:blipFill>
        <p:spPr bwMode="auto">
          <a:xfrm>
            <a:off x="755576" y="3257600"/>
            <a:ext cx="7464244" cy="3600400"/>
          </a:xfrm>
          <a:prstGeom prst="rect">
            <a:avLst/>
          </a:prstGeom>
          <a:noFill/>
        </p:spPr>
      </p:pic>
      <p:pic>
        <p:nvPicPr>
          <p:cNvPr id="3" name="Picture 3"/>
          <p:cNvPicPr>
            <a:picLocks noChangeAspect="1" noChangeArrowheads="1"/>
          </p:cNvPicPr>
          <p:nvPr/>
        </p:nvPicPr>
        <p:blipFill>
          <a:blip r:embed="rId3" cstate="print"/>
          <a:srcRect l="2611" t="31659" r="9190" b="30542"/>
          <a:stretch>
            <a:fillRect/>
          </a:stretch>
        </p:blipFill>
        <p:spPr bwMode="auto">
          <a:xfrm>
            <a:off x="755576" y="980728"/>
            <a:ext cx="7440827" cy="2391694"/>
          </a:xfrm>
          <a:prstGeom prst="rect">
            <a:avLst/>
          </a:prstGeom>
          <a:noFill/>
          <a:ln w="9525">
            <a:noFill/>
            <a:miter lim="800000"/>
            <a:headEnd/>
            <a:tailEnd/>
          </a:ln>
          <a:effectLst/>
        </p:spPr>
      </p:pic>
      <p:sp>
        <p:nvSpPr>
          <p:cNvPr id="4" name="矩形 3"/>
          <p:cNvSpPr/>
          <p:nvPr/>
        </p:nvSpPr>
        <p:spPr>
          <a:xfrm>
            <a:off x="6804248" y="188640"/>
            <a:ext cx="1988044" cy="523220"/>
          </a:xfrm>
          <a:prstGeom prst="rect">
            <a:avLst/>
          </a:prstGeom>
        </p:spPr>
        <p:txBody>
          <a:bodyPr wrap="none">
            <a:spAutoFit/>
          </a:bodyPr>
          <a:lstStyle/>
          <a:p>
            <a:r>
              <a:rPr lang="zh-CN" altLang="en-US" dirty="0" smtClean="0">
                <a:solidFill>
                  <a:srgbClr val="FF0000"/>
                </a:solidFill>
                <a:effectLst>
                  <a:innerShdw blurRad="114300">
                    <a:prstClr val="black"/>
                  </a:innerShdw>
                </a:effectLst>
              </a:rPr>
              <a:t>题目要求：</a:t>
            </a:r>
            <a:endParaRPr lang="zh-CN" altLang="en-US" dirty="0">
              <a:solidFill>
                <a:srgbClr val="FF0000"/>
              </a:solidFill>
              <a:effectLst>
                <a:innerShdw blurRad="114300">
                  <a:prstClr val="black"/>
                </a:innerShdw>
              </a:effectLst>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矩形 3"/>
          <p:cNvSpPr/>
          <p:nvPr/>
        </p:nvSpPr>
        <p:spPr>
          <a:xfrm>
            <a:off x="6804248" y="188640"/>
            <a:ext cx="1988044" cy="523220"/>
          </a:xfrm>
          <a:prstGeom prst="rect">
            <a:avLst/>
          </a:prstGeom>
        </p:spPr>
        <p:txBody>
          <a:bodyPr wrap="none">
            <a:spAutoFit/>
          </a:bodyPr>
          <a:lstStyle/>
          <a:p>
            <a:r>
              <a:rPr lang="zh-CN" altLang="en-US" dirty="0" smtClean="0">
                <a:solidFill>
                  <a:srgbClr val="FF0000"/>
                </a:solidFill>
                <a:effectLst>
                  <a:innerShdw blurRad="114300">
                    <a:prstClr val="black"/>
                  </a:innerShdw>
                </a:effectLst>
              </a:rPr>
              <a:t>题目要求：</a:t>
            </a:r>
            <a:endParaRPr lang="zh-CN" altLang="en-US" dirty="0">
              <a:solidFill>
                <a:srgbClr val="FF0000"/>
              </a:solidFill>
              <a:effectLst>
                <a:innerShdw blurRad="114300">
                  <a:prstClr val="black"/>
                </a:innerShdw>
              </a:effectLst>
            </a:endParaRPr>
          </a:p>
        </p:txBody>
      </p:sp>
      <p:pic>
        <p:nvPicPr>
          <p:cNvPr id="95234" name="Picture 2"/>
          <p:cNvPicPr>
            <a:picLocks noChangeAspect="1" noChangeArrowheads="1"/>
          </p:cNvPicPr>
          <p:nvPr/>
        </p:nvPicPr>
        <p:blipFill>
          <a:blip r:embed="rId2" cstate="print"/>
          <a:srcRect l="3661" t="23259" r="2890" b="22142"/>
          <a:stretch>
            <a:fillRect/>
          </a:stretch>
        </p:blipFill>
        <p:spPr bwMode="auto">
          <a:xfrm>
            <a:off x="1547664" y="836712"/>
            <a:ext cx="6480720" cy="2808312"/>
          </a:xfrm>
          <a:prstGeom prst="rect">
            <a:avLst/>
          </a:prstGeom>
          <a:noFill/>
          <a:ln w="9525">
            <a:noFill/>
            <a:miter lim="800000"/>
            <a:headEnd/>
            <a:tailEnd/>
          </a:ln>
          <a:effectLst/>
        </p:spPr>
      </p:pic>
      <p:pic>
        <p:nvPicPr>
          <p:cNvPr id="95235" name="Picture 3"/>
          <p:cNvPicPr>
            <a:picLocks noChangeAspect="1" noChangeArrowheads="1"/>
          </p:cNvPicPr>
          <p:nvPr/>
        </p:nvPicPr>
        <p:blipFill>
          <a:blip r:embed="rId3" cstate="print"/>
          <a:srcRect l="2100" t="26600" r="3402" b="20201"/>
          <a:stretch>
            <a:fillRect/>
          </a:stretch>
        </p:blipFill>
        <p:spPr bwMode="auto">
          <a:xfrm>
            <a:off x="1547664" y="3645024"/>
            <a:ext cx="6480720" cy="2736304"/>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cstate="print"/>
          <a:srcRect t="20459" r="29140" b="26342"/>
          <a:stretch>
            <a:fillRect/>
          </a:stretch>
        </p:blipFill>
        <p:spPr bwMode="auto">
          <a:xfrm>
            <a:off x="0" y="1052736"/>
            <a:ext cx="5371120" cy="3024336"/>
          </a:xfrm>
          <a:prstGeom prst="rect">
            <a:avLst/>
          </a:prstGeom>
          <a:noFill/>
          <a:ln w="9525">
            <a:noFill/>
            <a:miter lim="800000"/>
            <a:headEnd/>
            <a:tailEnd/>
          </a:ln>
          <a:effectLst/>
        </p:spPr>
      </p:pic>
      <p:pic>
        <p:nvPicPr>
          <p:cNvPr id="16387" name="Picture 3"/>
          <p:cNvPicPr>
            <a:picLocks noChangeAspect="1" noChangeArrowheads="1"/>
          </p:cNvPicPr>
          <p:nvPr/>
        </p:nvPicPr>
        <p:blipFill>
          <a:blip r:embed="rId3" cstate="print"/>
          <a:srcRect l="11011" t="30258" r="13390" b="40342"/>
          <a:stretch>
            <a:fillRect/>
          </a:stretch>
        </p:blipFill>
        <p:spPr bwMode="auto">
          <a:xfrm>
            <a:off x="3218770" y="4437112"/>
            <a:ext cx="5925230" cy="1728192"/>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7410" name="Picture 2"/>
          <p:cNvPicPr>
            <a:picLocks noChangeAspect="1" noChangeArrowheads="1"/>
          </p:cNvPicPr>
          <p:nvPr/>
        </p:nvPicPr>
        <p:blipFill>
          <a:blip r:embed="rId2" cstate="print"/>
          <a:srcRect l="9961" t="27459" r="6040" b="5342"/>
          <a:stretch>
            <a:fillRect/>
          </a:stretch>
        </p:blipFill>
        <p:spPr bwMode="auto">
          <a:xfrm>
            <a:off x="179512" y="1772816"/>
            <a:ext cx="8232914" cy="4939748"/>
          </a:xfrm>
          <a:prstGeom prst="rect">
            <a:avLst/>
          </a:prstGeom>
          <a:noFill/>
          <a:ln w="9525">
            <a:noFill/>
            <a:miter lim="800000"/>
            <a:headEnd/>
            <a:tailEnd/>
          </a:ln>
          <a:effectLst/>
        </p:spPr>
      </p:pic>
      <p:sp>
        <p:nvSpPr>
          <p:cNvPr id="3" name="TextBox 2"/>
          <p:cNvSpPr txBox="1"/>
          <p:nvPr/>
        </p:nvSpPr>
        <p:spPr>
          <a:xfrm>
            <a:off x="5004048" y="260648"/>
            <a:ext cx="3851920" cy="523220"/>
          </a:xfrm>
          <a:prstGeom prst="rect">
            <a:avLst/>
          </a:prstGeom>
          <a:noFill/>
        </p:spPr>
        <p:txBody>
          <a:bodyPr wrap="square" rtlCol="0">
            <a:spAutoFit/>
          </a:bodyPr>
          <a:lstStyle/>
          <a:p>
            <a:r>
              <a:rPr lang="zh-CN" altLang="en-US" dirty="0" smtClean="0">
                <a:solidFill>
                  <a:srgbClr val="FF0000"/>
                </a:solidFill>
                <a:effectLst>
                  <a:innerShdw blurRad="114300">
                    <a:prstClr val="black"/>
                  </a:innerShdw>
                </a:effectLst>
              </a:rPr>
              <a:t>（四）文本格式</a:t>
            </a:r>
            <a:endParaRPr lang="zh-CN" altLang="en-US" dirty="0">
              <a:solidFill>
                <a:srgbClr val="FF0000"/>
              </a:solidFill>
              <a:effectLst>
                <a:innerShdw blurRad="114300">
                  <a:prstClr val="black"/>
                </a:innerShdw>
              </a:effectLst>
            </a:endParaRPr>
          </a:p>
        </p:txBody>
      </p:sp>
      <p:sp>
        <p:nvSpPr>
          <p:cNvPr id="4" name="TextBox 3"/>
          <p:cNvSpPr txBox="1"/>
          <p:nvPr/>
        </p:nvSpPr>
        <p:spPr>
          <a:xfrm>
            <a:off x="179512" y="1196752"/>
            <a:ext cx="3851920"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1</a:t>
            </a:r>
            <a:r>
              <a:rPr lang="zh-CN" altLang="en-US" dirty="0" smtClean="0">
                <a:solidFill>
                  <a:srgbClr val="00B050"/>
                </a:solidFill>
                <a:effectLst>
                  <a:innerShdw blurRad="114300">
                    <a:prstClr val="black"/>
                  </a:innerShdw>
                </a:effectLst>
              </a:rPr>
              <a:t>、章节编号</a:t>
            </a:r>
            <a:endParaRPr lang="zh-CN" altLang="en-US" dirty="0">
              <a:solidFill>
                <a:srgbClr val="00B050"/>
              </a:solidFill>
              <a:effectLst>
                <a:innerShdw blurRad="114300">
                  <a:prstClr val="black"/>
                </a:innerShdw>
              </a:effectLst>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434" name="Picture 2" descr="C:\Users\Administrator\Desktop\工法\20180703_175853_214.jpg"/>
          <p:cNvPicPr>
            <a:picLocks noChangeAspect="1" noChangeArrowheads="1"/>
          </p:cNvPicPr>
          <p:nvPr/>
        </p:nvPicPr>
        <p:blipFill>
          <a:blip r:embed="rId2" cstate="print"/>
          <a:srcRect l="3801" t="29000" r="3801" b="23400"/>
          <a:stretch>
            <a:fillRect/>
          </a:stretch>
        </p:blipFill>
        <p:spPr bwMode="auto">
          <a:xfrm>
            <a:off x="395536" y="1484784"/>
            <a:ext cx="7827693" cy="3024336"/>
          </a:xfrm>
          <a:prstGeom prst="rect">
            <a:avLst/>
          </a:prstGeom>
          <a:noFill/>
        </p:spPr>
      </p:pic>
      <p:sp>
        <p:nvSpPr>
          <p:cNvPr id="3" name="TextBox 2"/>
          <p:cNvSpPr txBox="1"/>
          <p:nvPr/>
        </p:nvSpPr>
        <p:spPr>
          <a:xfrm>
            <a:off x="2483768" y="4653136"/>
            <a:ext cx="3851920"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3</a:t>
            </a:r>
            <a:r>
              <a:rPr lang="zh-CN" altLang="en-US" dirty="0" smtClean="0">
                <a:solidFill>
                  <a:srgbClr val="00B050"/>
                </a:solidFill>
                <a:effectLst>
                  <a:innerShdw blurRad="114300">
                    <a:prstClr val="black"/>
                  </a:innerShdw>
                </a:effectLst>
              </a:rPr>
              <a:t>、计量单位</a:t>
            </a:r>
            <a:endParaRPr lang="zh-CN" altLang="en-US" dirty="0">
              <a:solidFill>
                <a:srgbClr val="00B050"/>
              </a:solidFill>
              <a:effectLst>
                <a:innerShdw blurRad="114300">
                  <a:prstClr val="black"/>
                </a:innerShdw>
              </a:effectLst>
            </a:endParaRPr>
          </a:p>
        </p:txBody>
      </p:sp>
      <p:sp>
        <p:nvSpPr>
          <p:cNvPr id="4" name="TextBox 3"/>
          <p:cNvSpPr txBox="1"/>
          <p:nvPr/>
        </p:nvSpPr>
        <p:spPr>
          <a:xfrm>
            <a:off x="3635896" y="836712"/>
            <a:ext cx="3851920" cy="523220"/>
          </a:xfrm>
          <a:prstGeom prst="rect">
            <a:avLst/>
          </a:prstGeom>
          <a:noFill/>
        </p:spPr>
        <p:txBody>
          <a:bodyPr wrap="square" rtlCol="0">
            <a:spAutoFit/>
          </a:bodyPr>
          <a:lstStyle/>
          <a:p>
            <a:r>
              <a:rPr lang="en-US" altLang="zh-CN" dirty="0" smtClean="0">
                <a:solidFill>
                  <a:srgbClr val="00B050"/>
                </a:solidFill>
                <a:effectLst>
                  <a:innerShdw blurRad="114300">
                    <a:prstClr val="black"/>
                  </a:innerShdw>
                </a:effectLst>
              </a:rPr>
              <a:t>2</a:t>
            </a:r>
            <a:r>
              <a:rPr lang="zh-CN" altLang="en-US" dirty="0" smtClean="0">
                <a:solidFill>
                  <a:srgbClr val="00B050"/>
                </a:solidFill>
                <a:effectLst>
                  <a:innerShdw blurRad="114300">
                    <a:prstClr val="black"/>
                  </a:innerShdw>
                </a:effectLst>
              </a:rPr>
              <a:t>、图表名称及编号</a:t>
            </a:r>
            <a:endParaRPr lang="zh-CN" altLang="en-US" dirty="0">
              <a:solidFill>
                <a:srgbClr val="00B050"/>
              </a:solidFill>
              <a:effectLst>
                <a:innerShdw blurRad="114300">
                  <a:prstClr val="black"/>
                </a:innerShdw>
              </a:effectLst>
            </a:endParaRPr>
          </a:p>
        </p:txBody>
      </p:sp>
      <p:sp>
        <p:nvSpPr>
          <p:cNvPr id="5" name="TextBox 4"/>
          <p:cNvSpPr txBox="1"/>
          <p:nvPr/>
        </p:nvSpPr>
        <p:spPr>
          <a:xfrm>
            <a:off x="1187624" y="5445224"/>
            <a:ext cx="5760640" cy="523220"/>
          </a:xfrm>
          <a:prstGeom prst="rect">
            <a:avLst/>
          </a:prstGeom>
          <a:noFill/>
        </p:spPr>
        <p:txBody>
          <a:bodyPr wrap="square" rtlCol="0">
            <a:spAutoFit/>
          </a:bodyPr>
          <a:lstStyle/>
          <a:p>
            <a:r>
              <a:rPr lang="zh-CN" altLang="en-US" dirty="0" smtClean="0">
                <a:solidFill>
                  <a:srgbClr val="00B050"/>
                </a:solidFill>
                <a:effectLst>
                  <a:innerShdw blurRad="114300">
                    <a:prstClr val="black"/>
                  </a:innerShdw>
                </a:effectLst>
              </a:rPr>
              <a:t>采用法定计量单位：</a:t>
            </a:r>
            <a:r>
              <a:rPr lang="en-US" altLang="zh-CN" dirty="0" smtClean="0">
                <a:solidFill>
                  <a:srgbClr val="00B050"/>
                </a:solidFill>
                <a:effectLst>
                  <a:innerShdw blurRad="114300">
                    <a:prstClr val="black"/>
                  </a:innerShdw>
                </a:effectLst>
              </a:rPr>
              <a:t>m</a:t>
            </a:r>
            <a:r>
              <a:rPr lang="zh-CN" altLang="en-US" dirty="0" smtClean="0">
                <a:solidFill>
                  <a:srgbClr val="00B050"/>
                </a:solidFill>
                <a:effectLst>
                  <a:innerShdw blurRad="114300">
                    <a:prstClr val="black"/>
                  </a:innerShdw>
                </a:effectLst>
              </a:rPr>
              <a:t>，</a:t>
            </a:r>
            <a:r>
              <a:rPr lang="en-US" altLang="zh-CN" dirty="0" err="1" smtClean="0">
                <a:solidFill>
                  <a:srgbClr val="00B050"/>
                </a:solidFill>
                <a:effectLst>
                  <a:innerShdw blurRad="114300">
                    <a:prstClr val="black"/>
                  </a:innerShdw>
                </a:effectLst>
              </a:rPr>
              <a:t>kN</a:t>
            </a:r>
            <a:r>
              <a:rPr lang="zh-CN" altLang="en-US" dirty="0" smtClean="0">
                <a:solidFill>
                  <a:srgbClr val="00B050"/>
                </a:solidFill>
                <a:effectLst>
                  <a:innerShdw blurRad="114300">
                    <a:prstClr val="black"/>
                  </a:innerShdw>
                </a:effectLst>
              </a:rPr>
              <a:t>等</a:t>
            </a:r>
            <a:endParaRPr lang="zh-CN" altLang="en-US" dirty="0">
              <a:solidFill>
                <a:srgbClr val="00B050"/>
              </a:solidFill>
              <a:effectLst>
                <a:innerShdw blurRad="114300">
                  <a:prstClr val="black"/>
                </a:innerShdw>
              </a:effectLst>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extBox 3"/>
          <p:cNvSpPr txBox="1"/>
          <p:nvPr/>
        </p:nvSpPr>
        <p:spPr>
          <a:xfrm>
            <a:off x="5292080" y="0"/>
            <a:ext cx="3851920" cy="523220"/>
          </a:xfrm>
          <a:prstGeom prst="rect">
            <a:avLst/>
          </a:prstGeom>
          <a:noFill/>
        </p:spPr>
        <p:txBody>
          <a:bodyPr wrap="square" rtlCol="0">
            <a:spAutoFit/>
          </a:bodyPr>
          <a:lstStyle/>
          <a:p>
            <a:r>
              <a:rPr lang="zh-CN" altLang="en-US" dirty="0" smtClean="0">
                <a:solidFill>
                  <a:srgbClr val="FF0000"/>
                </a:solidFill>
                <a:effectLst>
                  <a:innerShdw blurRad="114300">
                    <a:prstClr val="black"/>
                  </a:innerShdw>
                </a:effectLst>
              </a:rPr>
              <a:t>（五）书面申报材料</a:t>
            </a:r>
            <a:endParaRPr lang="zh-CN" altLang="en-US" dirty="0">
              <a:solidFill>
                <a:srgbClr val="FF0000"/>
              </a:solidFill>
              <a:effectLst>
                <a:innerShdw blurRad="114300">
                  <a:prstClr val="black"/>
                </a:innerShdw>
              </a:effectLst>
            </a:endParaRPr>
          </a:p>
        </p:txBody>
      </p:sp>
      <p:sp>
        <p:nvSpPr>
          <p:cNvPr id="6" name="Rectangle 3"/>
          <p:cNvSpPr txBox="1">
            <a:spLocks noChangeArrowheads="1"/>
          </p:cNvSpPr>
          <p:nvPr/>
        </p:nvSpPr>
        <p:spPr>
          <a:xfrm>
            <a:off x="395536" y="1196752"/>
            <a:ext cx="8496944" cy="4680520"/>
          </a:xfrm>
          <a:prstGeom prst="rect">
            <a:avLst/>
          </a:prstGeom>
        </p:spPr>
        <p:txBody>
          <a:bodyPr/>
          <a:lstStyle/>
          <a:p>
            <a:pPr marL="342900" marR="0" lvl="0" indent="-342900" algn="l" defTabSz="914400" rtl="0" eaLnBrk="0" fontAlgn="base" latinLnBrk="0" hangingPunct="0">
              <a:lnSpc>
                <a:spcPct val="130000"/>
              </a:lnSpc>
              <a:spcBef>
                <a:spcPct val="20000"/>
              </a:spcBef>
              <a:spcAft>
                <a:spcPct val="0"/>
              </a:spcAft>
              <a:buClr>
                <a:srgbClr val="FF3300"/>
              </a:buClr>
              <a:buSzPct val="80000"/>
              <a:buFont typeface="Wingdings" pitchFamily="2" charset="2"/>
              <a:buChar char="Ø"/>
              <a:tabLst/>
              <a:defRPr/>
            </a:pPr>
            <a:r>
              <a:rPr kumimoji="0" lang="en-US" altLang="zh-CN" b="1" i="0" u="none" strike="noStrike" kern="0" cap="none" spc="0" normalizeH="0" baseline="0" noProof="0" dirty="0" smtClean="0">
                <a:ln>
                  <a:noFill/>
                </a:ln>
                <a:effectLst/>
                <a:uLnTx/>
                <a:uFillTx/>
                <a:latin typeface="Times New Roman" pitchFamily="18" charset="0"/>
                <a:ea typeface="楷体_GB2312" pitchFamily="49" charset="-122"/>
                <a:cs typeface="+mn-cs"/>
              </a:rPr>
              <a:t>1</a:t>
            </a:r>
            <a:r>
              <a:rPr kumimoji="0" lang="zh-CN" altLang="en-US" b="1" i="0" u="none" strike="noStrike" kern="0" cap="none" spc="0" normalizeH="0" baseline="0" noProof="0" dirty="0" smtClean="0">
                <a:ln>
                  <a:noFill/>
                </a:ln>
                <a:effectLst/>
                <a:uLnTx/>
                <a:uFillTx/>
                <a:latin typeface="Times New Roman" pitchFamily="18" charset="0"/>
                <a:ea typeface="楷体_GB2312" pitchFamily="49" charset="-122"/>
                <a:cs typeface="+mn-cs"/>
              </a:rPr>
              <a:t>、</a:t>
            </a:r>
            <a:r>
              <a:rPr lang="zh-CN" altLang="en-US" kern="0" dirty="0" smtClean="0">
                <a:latin typeface="Times New Roman" pitchFamily="18" charset="0"/>
                <a:ea typeface="楷体_GB2312" pitchFamily="49" charset="-122"/>
              </a:rPr>
              <a:t>内蒙古自治区工程建设施工工法评审意见书</a:t>
            </a:r>
            <a:endParaRPr lang="en-US" altLang="zh-CN" kern="0" dirty="0" smtClean="0">
              <a:latin typeface="Times New Roman" pitchFamily="18" charset="0"/>
              <a:ea typeface="楷体_GB2312" pitchFamily="49" charset="-122"/>
            </a:endParaRPr>
          </a:p>
          <a:p>
            <a:pPr marL="342900" lvl="0" indent="-342900" algn="l">
              <a:lnSpc>
                <a:spcPct val="130000"/>
              </a:lnSpc>
              <a:buClr>
                <a:srgbClr val="FF3300"/>
              </a:buClr>
              <a:buSzPct val="80000"/>
              <a:buFont typeface="Wingdings" pitchFamily="2" charset="2"/>
              <a:buChar char="Ø"/>
              <a:defRPr/>
            </a:pPr>
            <a:r>
              <a:rPr lang="en-US" altLang="zh-CN" kern="0" dirty="0" smtClean="0">
                <a:latin typeface="Times New Roman" pitchFamily="18" charset="0"/>
                <a:ea typeface="楷体_GB2312" pitchFamily="49" charset="-122"/>
              </a:rPr>
              <a:t>2</a:t>
            </a:r>
            <a:r>
              <a:rPr lang="zh-CN" altLang="en-US" kern="0" dirty="0" smtClean="0">
                <a:latin typeface="Times New Roman" pitchFamily="18" charset="0"/>
                <a:ea typeface="楷体_GB2312" pitchFamily="49" charset="-122"/>
              </a:rPr>
              <a:t>、内蒙古自治区工程建设施工工法关键技术鉴定意见书</a:t>
            </a:r>
            <a:endParaRPr lang="en-US" altLang="zh-CN" kern="0" dirty="0" smtClean="0">
              <a:latin typeface="Times New Roman" pitchFamily="18" charset="0"/>
              <a:ea typeface="楷体_GB2312" pitchFamily="49" charset="-122"/>
            </a:endParaRPr>
          </a:p>
          <a:p>
            <a:pPr marL="342900" lvl="0" indent="-342900" algn="l">
              <a:lnSpc>
                <a:spcPct val="130000"/>
              </a:lnSpc>
              <a:buClr>
                <a:srgbClr val="FF3300"/>
              </a:buClr>
              <a:buSzPct val="80000"/>
              <a:buFont typeface="Wingdings" pitchFamily="2" charset="2"/>
              <a:buChar char="Ø"/>
              <a:defRPr/>
            </a:pPr>
            <a:r>
              <a:rPr lang="en-US" altLang="zh-CN" kern="0" dirty="0" smtClean="0">
                <a:latin typeface="Times New Roman" pitchFamily="18" charset="0"/>
                <a:ea typeface="楷体_GB2312" pitchFamily="49" charset="-122"/>
              </a:rPr>
              <a:t>3</a:t>
            </a:r>
            <a:r>
              <a:rPr lang="zh-CN" altLang="en-US" kern="0" dirty="0" smtClean="0">
                <a:latin typeface="Times New Roman" pitchFamily="18" charset="0"/>
                <a:ea typeface="楷体_GB2312" pitchFamily="49" charset="-122"/>
              </a:rPr>
              <a:t>、工法内容文本材料</a:t>
            </a:r>
            <a:endParaRPr lang="en-US" altLang="zh-CN" kern="0" dirty="0" smtClean="0">
              <a:latin typeface="Times New Roman" pitchFamily="18" charset="0"/>
              <a:ea typeface="楷体_GB2312" pitchFamily="49" charset="-122"/>
            </a:endParaRPr>
          </a:p>
          <a:p>
            <a:pPr marL="342900" lvl="0" indent="-342900" algn="l">
              <a:lnSpc>
                <a:spcPct val="130000"/>
              </a:lnSpc>
              <a:buClr>
                <a:srgbClr val="FF3300"/>
              </a:buClr>
              <a:buSzPct val="80000"/>
              <a:buFont typeface="Wingdings" pitchFamily="2" charset="2"/>
              <a:buChar char="Ø"/>
              <a:defRPr/>
            </a:pPr>
            <a:r>
              <a:rPr lang="en-US" altLang="zh-CN" kern="0" dirty="0" smtClean="0">
                <a:latin typeface="Times New Roman" pitchFamily="18" charset="0"/>
                <a:ea typeface="楷体_GB2312" pitchFamily="49" charset="-122"/>
              </a:rPr>
              <a:t>4</a:t>
            </a:r>
            <a:r>
              <a:rPr lang="zh-CN" altLang="en-US" kern="0" dirty="0" smtClean="0">
                <a:latin typeface="Times New Roman" pitchFamily="18" charset="0"/>
                <a:ea typeface="楷体_GB2312" pitchFamily="49" charset="-122"/>
              </a:rPr>
              <a:t>、企业级工法批准文件</a:t>
            </a:r>
            <a:endParaRPr lang="en-US" altLang="zh-CN" kern="0" dirty="0" smtClean="0">
              <a:latin typeface="Times New Roman" pitchFamily="18" charset="0"/>
              <a:ea typeface="楷体_GB2312" pitchFamily="49" charset="-122"/>
            </a:endParaRPr>
          </a:p>
          <a:p>
            <a:pPr marL="342900" lvl="0" indent="-342900" algn="l">
              <a:lnSpc>
                <a:spcPct val="130000"/>
              </a:lnSpc>
              <a:buClr>
                <a:srgbClr val="FF3300"/>
              </a:buClr>
              <a:buSzPct val="80000"/>
              <a:buFont typeface="Wingdings" pitchFamily="2" charset="2"/>
              <a:buChar char="Ø"/>
              <a:defRPr/>
            </a:pPr>
            <a:r>
              <a:rPr lang="en-US" altLang="zh-CN" kern="0" dirty="0" smtClean="0">
                <a:latin typeface="Times New Roman" pitchFamily="18" charset="0"/>
                <a:ea typeface="楷体_GB2312" pitchFamily="49" charset="-122"/>
              </a:rPr>
              <a:t>5</a:t>
            </a:r>
            <a:r>
              <a:rPr lang="zh-CN" altLang="en-US" kern="0" dirty="0" smtClean="0">
                <a:latin typeface="Times New Roman" pitchFamily="18" charset="0"/>
                <a:ea typeface="楷体_GB2312" pitchFamily="49" charset="-122"/>
              </a:rPr>
              <a:t>、工程应用证明（正本的公章为原件，由建设单位加盖公章或施工承包合同为依据）</a:t>
            </a:r>
            <a:endParaRPr lang="en-US" altLang="zh-CN" kern="0" dirty="0" smtClean="0">
              <a:latin typeface="Times New Roman" pitchFamily="18" charset="0"/>
              <a:ea typeface="楷体_GB2312" pitchFamily="49" charset="-122"/>
            </a:endParaRPr>
          </a:p>
          <a:p>
            <a:pPr marL="342900" lvl="0" indent="-342900" algn="l">
              <a:lnSpc>
                <a:spcPct val="130000"/>
              </a:lnSpc>
              <a:buClr>
                <a:srgbClr val="FF3300"/>
              </a:buClr>
              <a:buSzPct val="80000"/>
              <a:buFont typeface="Wingdings" pitchFamily="2" charset="2"/>
              <a:buChar char="Ø"/>
              <a:defRPr/>
            </a:pPr>
            <a:r>
              <a:rPr lang="en-US" altLang="zh-CN" kern="0" dirty="0" smtClean="0">
                <a:latin typeface="Times New Roman" pitchFamily="18" charset="0"/>
                <a:ea typeface="楷体_GB2312" pitchFamily="49" charset="-122"/>
              </a:rPr>
              <a:t>6</a:t>
            </a:r>
            <a:r>
              <a:rPr lang="zh-CN" altLang="en-US" kern="0" dirty="0" smtClean="0">
                <a:latin typeface="Times New Roman" pitchFamily="18" charset="0"/>
                <a:ea typeface="楷体_GB2312" pitchFamily="49" charset="-122"/>
              </a:rPr>
              <a:t>、经济效益证明（正本的公章为原件，由财务部门提供）</a:t>
            </a:r>
            <a:endParaRPr lang="en-US" altLang="zh-CN" kern="0" dirty="0" smtClean="0">
              <a:latin typeface="Times New Roman" pitchFamily="18" charset="0"/>
              <a:ea typeface="楷体_GB2312" pitchFamily="49" charset="-122"/>
            </a:endParaRPr>
          </a:p>
          <a:p>
            <a:pPr marL="342900" marR="0" lvl="0" indent="-342900" algn="l" defTabSz="914400" rtl="0" eaLnBrk="0" fontAlgn="base" latinLnBrk="0" hangingPunct="0">
              <a:spcBef>
                <a:spcPct val="20000"/>
              </a:spcBef>
              <a:spcAft>
                <a:spcPct val="0"/>
              </a:spcAft>
              <a:buClr>
                <a:srgbClr val="FF3300"/>
              </a:buClr>
              <a:buSzPct val="80000"/>
              <a:tabLst/>
              <a:defRPr/>
            </a:pPr>
            <a:r>
              <a:rPr lang="en-US" altLang="zh-CN" kern="0" dirty="0" smtClean="0">
                <a:latin typeface="Times New Roman" pitchFamily="18" charset="0"/>
                <a:ea typeface="楷体_GB2312" pitchFamily="49" charset="-122"/>
              </a:rPr>
              <a:t>    </a:t>
            </a:r>
          </a:p>
          <a:p>
            <a:pPr marL="342900" marR="0" lvl="0" indent="-342900" algn="l" defTabSz="914400" rtl="0" eaLnBrk="0" fontAlgn="base" latinLnBrk="0" hangingPunct="0">
              <a:spcBef>
                <a:spcPct val="20000"/>
              </a:spcBef>
              <a:spcAft>
                <a:spcPct val="0"/>
              </a:spcAft>
              <a:buClr>
                <a:srgbClr val="FF3300"/>
              </a:buClr>
              <a:buSzPct val="80000"/>
              <a:tabLst/>
              <a:defRPr/>
            </a:pPr>
            <a:r>
              <a:rPr lang="en-US" altLang="zh-CN" kern="0" dirty="0" smtClean="0">
                <a:solidFill>
                  <a:srgbClr val="FF0000"/>
                </a:solidFill>
                <a:latin typeface="Times New Roman" pitchFamily="18" charset="0"/>
                <a:ea typeface="楷体_GB2312" pitchFamily="49" charset="-122"/>
              </a:rPr>
              <a:t>    </a:t>
            </a:r>
            <a:endParaRPr kumimoji="0" lang="zh-CN" altLang="en-US" i="0" u="none" strike="noStrike" kern="0" cap="none" spc="0" normalizeH="0" baseline="0" noProof="0" dirty="0">
              <a:ln>
                <a:noFill/>
              </a:ln>
              <a:solidFill>
                <a:srgbClr val="FF0000"/>
              </a:solidFill>
              <a:effectLst/>
              <a:uLnTx/>
              <a:uFillTx/>
              <a:latin typeface="华文琥珀" pitchFamily="2" charset="-122"/>
              <a:ea typeface="华文琥珀"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 name="Text Box 4"/>
          <p:cNvSpPr txBox="1">
            <a:spLocks noChangeArrowheads="1"/>
          </p:cNvSpPr>
          <p:nvPr/>
        </p:nvSpPr>
        <p:spPr bwMode="auto">
          <a:xfrm>
            <a:off x="5333995" y="0"/>
            <a:ext cx="3810005" cy="707886"/>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6600"/>
                </a:solidFill>
                <a:ea typeface="楷体_GB2312" pitchFamily="49" charset="-122"/>
              </a:rPr>
              <a:t>工法概念解释</a:t>
            </a:r>
            <a:endParaRPr lang="zh-CN" altLang="en-US" sz="4000" dirty="0">
              <a:solidFill>
                <a:srgbClr val="FF6600"/>
              </a:solidFill>
              <a:ea typeface="楷体_GB2312" pitchFamily="49" charset="-122"/>
            </a:endParaRPr>
          </a:p>
        </p:txBody>
      </p:sp>
      <p:pic>
        <p:nvPicPr>
          <p:cNvPr id="6146" name="Picture 2"/>
          <p:cNvPicPr>
            <a:picLocks noChangeAspect="1" noChangeArrowheads="1"/>
          </p:cNvPicPr>
          <p:nvPr/>
        </p:nvPicPr>
        <p:blipFill>
          <a:blip r:embed="rId3" cstate="print"/>
          <a:srcRect l="3661" t="19059" r="2890" b="24942"/>
          <a:stretch>
            <a:fillRect/>
          </a:stretch>
        </p:blipFill>
        <p:spPr bwMode="auto">
          <a:xfrm>
            <a:off x="467544" y="1628800"/>
            <a:ext cx="8491543" cy="3816424"/>
          </a:xfrm>
          <a:prstGeom prst="rect">
            <a:avLst/>
          </a:prstGeom>
          <a:noFill/>
          <a:ln w="28575">
            <a:solidFill>
              <a:srgbClr val="FF3300"/>
            </a:solidFill>
            <a:miter lim="800000"/>
            <a:headEnd/>
            <a:tailEnd/>
          </a:ln>
          <a:effectLst/>
        </p:spPr>
      </p:pic>
    </p:spTree>
  </p:cSld>
  <p:clrMapOvr>
    <a:masterClrMapping/>
  </p:clrMapOvr>
  <p:transition spd="slow">
    <p:dissolv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1506" name="Picture 2" descr="C:\Users\Administrator\Desktop\工法\20180703_175853_218.jpg"/>
          <p:cNvPicPr>
            <a:picLocks noChangeAspect="1" noChangeArrowheads="1"/>
          </p:cNvPicPr>
          <p:nvPr/>
        </p:nvPicPr>
        <p:blipFill>
          <a:blip r:embed="rId2" cstate="print"/>
          <a:srcRect l="8001" t="17800" r="4851" b="6601"/>
          <a:stretch>
            <a:fillRect/>
          </a:stretch>
        </p:blipFill>
        <p:spPr bwMode="auto">
          <a:xfrm>
            <a:off x="683568" y="1116936"/>
            <a:ext cx="7992888" cy="5200192"/>
          </a:xfrm>
          <a:prstGeom prst="rect">
            <a:avLst/>
          </a:prstGeom>
          <a:noFill/>
        </p:spPr>
      </p:pic>
      <p:sp>
        <p:nvSpPr>
          <p:cNvPr id="3" name="TextBox 2"/>
          <p:cNvSpPr txBox="1"/>
          <p:nvPr/>
        </p:nvSpPr>
        <p:spPr>
          <a:xfrm>
            <a:off x="5292080" y="0"/>
            <a:ext cx="3851920" cy="523220"/>
          </a:xfrm>
          <a:prstGeom prst="rect">
            <a:avLst/>
          </a:prstGeom>
          <a:noFill/>
        </p:spPr>
        <p:txBody>
          <a:bodyPr wrap="square" rtlCol="0">
            <a:spAutoFit/>
          </a:bodyPr>
          <a:lstStyle/>
          <a:p>
            <a:r>
              <a:rPr lang="zh-CN" altLang="en-US" dirty="0" smtClean="0">
                <a:solidFill>
                  <a:srgbClr val="FF0000"/>
                </a:solidFill>
                <a:effectLst>
                  <a:innerShdw blurRad="114300">
                    <a:prstClr val="black"/>
                  </a:innerShdw>
                </a:effectLst>
              </a:rPr>
              <a:t>（五）书面申报材料</a:t>
            </a:r>
            <a:endParaRPr lang="zh-CN" altLang="en-US" dirty="0">
              <a:solidFill>
                <a:srgbClr val="FF0000"/>
              </a:solidFill>
              <a:effectLst>
                <a:innerShdw blurRad="114300">
                  <a:prstClr val="black"/>
                </a:innerShdw>
              </a:effectLst>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Rectangle 3"/>
          <p:cNvSpPr txBox="1">
            <a:spLocks noChangeArrowheads="1"/>
          </p:cNvSpPr>
          <p:nvPr/>
        </p:nvSpPr>
        <p:spPr>
          <a:xfrm>
            <a:off x="1475656" y="4221088"/>
            <a:ext cx="6373942" cy="1511945"/>
          </a:xfrm>
          <a:prstGeom prst="rect">
            <a:avLst/>
          </a:prstGeom>
        </p:spPr>
        <p:txBody>
          <a:bodyPr/>
          <a:lstStyle/>
          <a:p>
            <a:pPr marL="342900" marR="0" lvl="0" indent="-342900" algn="l" defTabSz="914400" rtl="0" eaLnBrk="0" fontAlgn="base" latinLnBrk="0" hangingPunct="0">
              <a:spcBef>
                <a:spcPct val="20000"/>
              </a:spcBef>
              <a:spcAft>
                <a:spcPct val="0"/>
              </a:spcAft>
              <a:buClr>
                <a:srgbClr val="FF3300"/>
              </a:buClr>
              <a:buSzPct val="80000"/>
              <a:tabLst/>
              <a:defRPr/>
            </a:pPr>
            <a:r>
              <a:rPr lang="en-US" altLang="zh-CN" kern="0" dirty="0" smtClean="0">
                <a:latin typeface="Times New Roman" pitchFamily="18" charset="0"/>
                <a:ea typeface="楷体_GB2312" pitchFamily="49" charset="-122"/>
              </a:rPr>
              <a:t>    </a:t>
            </a:r>
          </a:p>
          <a:p>
            <a:pPr marL="342900" marR="0" lvl="0" indent="-342900" algn="l" defTabSz="914400" rtl="0" eaLnBrk="0" fontAlgn="base" latinLnBrk="0" hangingPunct="0">
              <a:spcBef>
                <a:spcPct val="20000"/>
              </a:spcBef>
              <a:spcAft>
                <a:spcPct val="0"/>
              </a:spcAft>
              <a:buClr>
                <a:srgbClr val="FF3300"/>
              </a:buClr>
              <a:buSzPct val="80000"/>
              <a:tabLst/>
              <a:defRPr/>
            </a:pPr>
            <a:r>
              <a:rPr lang="en-US" altLang="zh-CN" kern="0" dirty="0" smtClean="0">
                <a:solidFill>
                  <a:srgbClr val="FF0000"/>
                </a:solidFill>
                <a:latin typeface="Times New Roman" pitchFamily="18" charset="0"/>
                <a:ea typeface="楷体_GB2312" pitchFamily="49" charset="-122"/>
              </a:rPr>
              <a:t>    </a:t>
            </a:r>
            <a:endParaRPr kumimoji="0" lang="zh-CN" altLang="en-US" i="0" u="none" strike="noStrike" kern="0" cap="none" spc="0" normalizeH="0" baseline="0" noProof="0" dirty="0">
              <a:ln>
                <a:noFill/>
              </a:ln>
              <a:solidFill>
                <a:srgbClr val="FF0000"/>
              </a:solidFill>
              <a:effectLst/>
              <a:uLnTx/>
              <a:uFillTx/>
              <a:latin typeface="华文琥珀" pitchFamily="2" charset="-122"/>
              <a:ea typeface="华文琥珀" pitchFamily="2" charset="-122"/>
            </a:endParaRPr>
          </a:p>
        </p:txBody>
      </p:sp>
      <p:sp>
        <p:nvSpPr>
          <p:cNvPr id="4" name="Rectangle 3"/>
          <p:cNvSpPr txBox="1">
            <a:spLocks noChangeArrowheads="1"/>
          </p:cNvSpPr>
          <p:nvPr/>
        </p:nvSpPr>
        <p:spPr>
          <a:xfrm>
            <a:off x="1259632" y="2132856"/>
            <a:ext cx="6373942" cy="1511945"/>
          </a:xfrm>
          <a:prstGeom prst="rect">
            <a:avLst/>
          </a:prstGeom>
        </p:spPr>
        <p:txBody>
          <a:bodyPr/>
          <a:lstStyle/>
          <a:p>
            <a:pPr marL="342900" marR="0" lvl="0" indent="-342900" algn="l" defTabSz="914400" rtl="0" eaLnBrk="0" fontAlgn="base" latinLnBrk="0" hangingPunct="0">
              <a:lnSpc>
                <a:spcPct val="130000"/>
              </a:lnSpc>
              <a:spcBef>
                <a:spcPct val="20000"/>
              </a:spcBef>
              <a:spcAft>
                <a:spcPct val="0"/>
              </a:spcAft>
              <a:buClr>
                <a:srgbClr val="FF3300"/>
              </a:buClr>
              <a:buSzPct val="80000"/>
              <a:buFont typeface="Wingdings" pitchFamily="2" charset="2"/>
              <a:buChar char="Ø"/>
              <a:tabLst/>
              <a:defRPr/>
            </a:pPr>
            <a:r>
              <a:rPr kumimoji="0" lang="zh-CN" altLang="en-US" sz="3200" b="1" i="0" u="none" strike="noStrike" kern="0" cap="none" spc="0" normalizeH="0" baseline="0" noProof="0" dirty="0" smtClean="0">
                <a:ln>
                  <a:noFill/>
                </a:ln>
                <a:solidFill>
                  <a:srgbClr val="FF0000"/>
                </a:solidFill>
                <a:effectLst/>
                <a:uLnTx/>
                <a:uFillTx/>
                <a:latin typeface="Times New Roman" pitchFamily="18" charset="0"/>
                <a:ea typeface="楷体_GB2312" pitchFamily="49" charset="-122"/>
                <a:cs typeface="+mn-cs"/>
              </a:rPr>
              <a:t>提供反映工法实际施工的工艺流程、操作要点及关键技术原理视频材料</a:t>
            </a:r>
          </a:p>
          <a:p>
            <a:pPr marL="342900" marR="0" lvl="0" indent="-342900" algn="l" defTabSz="914400" rtl="0" eaLnBrk="0" fontAlgn="base" latinLnBrk="0" hangingPunct="0">
              <a:spcBef>
                <a:spcPct val="20000"/>
              </a:spcBef>
              <a:spcAft>
                <a:spcPct val="0"/>
              </a:spcAft>
              <a:buClr>
                <a:srgbClr val="FF3300"/>
              </a:buClr>
              <a:buSzPct val="80000"/>
              <a:tabLst/>
              <a:defRPr/>
            </a:pPr>
            <a:r>
              <a:rPr lang="en-US" altLang="zh-CN" kern="0" dirty="0" smtClean="0">
                <a:latin typeface="Times New Roman" pitchFamily="18" charset="0"/>
                <a:ea typeface="楷体_GB2312" pitchFamily="49" charset="-122"/>
              </a:rPr>
              <a:t>    </a:t>
            </a:r>
          </a:p>
          <a:p>
            <a:pPr marL="342900" marR="0" lvl="0" indent="-342900" algn="l" defTabSz="914400" rtl="0" eaLnBrk="0" fontAlgn="base" latinLnBrk="0" hangingPunct="0">
              <a:spcBef>
                <a:spcPct val="20000"/>
              </a:spcBef>
              <a:spcAft>
                <a:spcPct val="0"/>
              </a:spcAft>
              <a:buClr>
                <a:srgbClr val="FF3300"/>
              </a:buClr>
              <a:buSzPct val="80000"/>
              <a:tabLst/>
              <a:defRPr/>
            </a:pPr>
            <a:r>
              <a:rPr lang="en-US" altLang="zh-CN" kern="0" dirty="0" smtClean="0">
                <a:solidFill>
                  <a:srgbClr val="FF0000"/>
                </a:solidFill>
                <a:latin typeface="Times New Roman" pitchFamily="18" charset="0"/>
                <a:ea typeface="楷体_GB2312" pitchFamily="49" charset="-122"/>
              </a:rPr>
              <a:t>    </a:t>
            </a:r>
            <a:endParaRPr kumimoji="0" lang="zh-CN" altLang="en-US" i="0" u="none" strike="noStrike" kern="0" cap="none" spc="0" normalizeH="0" baseline="0" noProof="0" dirty="0">
              <a:ln>
                <a:noFill/>
              </a:ln>
              <a:solidFill>
                <a:srgbClr val="FF0000"/>
              </a:solidFill>
              <a:effectLst/>
              <a:uLnTx/>
              <a:uFillTx/>
              <a:latin typeface="华文琥珀" pitchFamily="2" charset="-122"/>
              <a:ea typeface="华文琥珀" pitchFamily="2" charset="-122"/>
            </a:endParaRPr>
          </a:p>
        </p:txBody>
      </p:sp>
      <p:sp>
        <p:nvSpPr>
          <p:cNvPr id="5" name="TextBox 4"/>
          <p:cNvSpPr txBox="1"/>
          <p:nvPr/>
        </p:nvSpPr>
        <p:spPr>
          <a:xfrm>
            <a:off x="5292080" y="0"/>
            <a:ext cx="3851920" cy="523220"/>
          </a:xfrm>
          <a:prstGeom prst="rect">
            <a:avLst/>
          </a:prstGeom>
          <a:noFill/>
        </p:spPr>
        <p:txBody>
          <a:bodyPr wrap="square" rtlCol="0">
            <a:spAutoFit/>
          </a:bodyPr>
          <a:lstStyle/>
          <a:p>
            <a:r>
              <a:rPr lang="zh-CN" altLang="en-US" dirty="0" smtClean="0">
                <a:solidFill>
                  <a:srgbClr val="FF0000"/>
                </a:solidFill>
                <a:effectLst>
                  <a:innerShdw blurRad="114300">
                    <a:prstClr val="black"/>
                  </a:innerShdw>
                </a:effectLst>
              </a:rPr>
              <a:t>（五）书面申报材料</a:t>
            </a:r>
            <a:endParaRPr lang="zh-CN" altLang="en-US" dirty="0">
              <a:solidFill>
                <a:srgbClr val="FF0000"/>
              </a:solidFill>
              <a:effectLst>
                <a:innerShdw blurRad="114300">
                  <a:prstClr val="black"/>
                </a:innerShdw>
              </a:effectLst>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Rectangle 3"/>
          <p:cNvSpPr txBox="1">
            <a:spLocks noChangeArrowheads="1"/>
          </p:cNvSpPr>
          <p:nvPr/>
        </p:nvSpPr>
        <p:spPr>
          <a:xfrm>
            <a:off x="1763688" y="2636912"/>
            <a:ext cx="6373942" cy="1511945"/>
          </a:xfrm>
          <a:prstGeom prst="rect">
            <a:avLst/>
          </a:prstGeom>
        </p:spPr>
        <p:txBody>
          <a:bodyPr/>
          <a:lstStyle/>
          <a:p>
            <a:pPr marL="342900" marR="0" lvl="0" indent="-342900" algn="l" defTabSz="914400" rtl="0" eaLnBrk="0" fontAlgn="base" latinLnBrk="0" hangingPunct="0">
              <a:lnSpc>
                <a:spcPct val="130000"/>
              </a:lnSpc>
              <a:spcBef>
                <a:spcPct val="20000"/>
              </a:spcBef>
              <a:spcAft>
                <a:spcPct val="0"/>
              </a:spcAft>
              <a:buClr>
                <a:srgbClr val="FF3300"/>
              </a:buClr>
              <a:buSzPct val="80000"/>
              <a:buFont typeface="Wingdings" pitchFamily="2" charset="2"/>
              <a:buChar char="Ø"/>
              <a:tabLst/>
              <a:defRPr/>
            </a:pPr>
            <a:r>
              <a:rPr kumimoji="0" lang="en-US" altLang="zh-CN" sz="4800" b="1" i="0" u="none" strike="noStrike" kern="0" cap="none" spc="0" normalizeH="0" baseline="0" noProof="0" dirty="0" smtClean="0">
                <a:ln>
                  <a:noFill/>
                </a:ln>
                <a:solidFill>
                  <a:srgbClr val="FF0000"/>
                </a:solidFill>
                <a:effectLst/>
                <a:uLnTx/>
                <a:uFillTx/>
                <a:latin typeface="Times New Roman" pitchFamily="18" charset="0"/>
                <a:ea typeface="楷体_GB2312" pitchFamily="49" charset="-122"/>
                <a:cs typeface="+mn-cs"/>
              </a:rPr>
              <a:t>4</a:t>
            </a:r>
            <a:r>
              <a:rPr kumimoji="0" lang="zh-CN" altLang="en-US" sz="4800" b="1" i="0" u="none" strike="noStrike" kern="0" cap="none" spc="0" normalizeH="0" baseline="0" noProof="0" dirty="0" smtClean="0">
                <a:ln>
                  <a:noFill/>
                </a:ln>
                <a:solidFill>
                  <a:srgbClr val="FF0000"/>
                </a:solidFill>
                <a:effectLst/>
                <a:uLnTx/>
                <a:uFillTx/>
                <a:latin typeface="Times New Roman" pitchFamily="18" charset="0"/>
                <a:ea typeface="楷体_GB2312" pitchFamily="49" charset="-122"/>
                <a:cs typeface="+mn-cs"/>
              </a:rPr>
              <a:t>、总结</a:t>
            </a:r>
          </a:p>
          <a:p>
            <a:pPr marL="342900" marR="0" lvl="0" indent="-342900" algn="l" defTabSz="914400" rtl="0" eaLnBrk="0" fontAlgn="base" latinLnBrk="0" hangingPunct="0">
              <a:spcBef>
                <a:spcPct val="20000"/>
              </a:spcBef>
              <a:spcAft>
                <a:spcPct val="0"/>
              </a:spcAft>
              <a:buClr>
                <a:srgbClr val="FF3300"/>
              </a:buClr>
              <a:buSzPct val="80000"/>
              <a:tabLst/>
              <a:defRPr/>
            </a:pPr>
            <a:r>
              <a:rPr lang="en-US" altLang="zh-CN" kern="0" dirty="0" smtClean="0">
                <a:latin typeface="Times New Roman" pitchFamily="18" charset="0"/>
                <a:ea typeface="楷体_GB2312" pitchFamily="49" charset="-122"/>
              </a:rPr>
              <a:t>    </a:t>
            </a:r>
          </a:p>
          <a:p>
            <a:pPr marL="342900" marR="0" lvl="0" indent="-342900" algn="l" defTabSz="914400" rtl="0" eaLnBrk="0" fontAlgn="base" latinLnBrk="0" hangingPunct="0">
              <a:spcBef>
                <a:spcPct val="20000"/>
              </a:spcBef>
              <a:spcAft>
                <a:spcPct val="0"/>
              </a:spcAft>
              <a:buClr>
                <a:srgbClr val="FF3300"/>
              </a:buClr>
              <a:buSzPct val="80000"/>
              <a:tabLst/>
              <a:defRPr/>
            </a:pPr>
            <a:r>
              <a:rPr lang="en-US" altLang="zh-CN" kern="0" dirty="0" smtClean="0">
                <a:solidFill>
                  <a:srgbClr val="FF0000"/>
                </a:solidFill>
                <a:latin typeface="Times New Roman" pitchFamily="18" charset="0"/>
                <a:ea typeface="楷体_GB2312" pitchFamily="49" charset="-122"/>
              </a:rPr>
              <a:t>    </a:t>
            </a:r>
            <a:endParaRPr kumimoji="0" lang="zh-CN" altLang="en-US" i="0" u="none" strike="noStrike" kern="0" cap="none" spc="0" normalizeH="0" baseline="0" noProof="0" dirty="0">
              <a:ln>
                <a:noFill/>
              </a:ln>
              <a:solidFill>
                <a:srgbClr val="FF0000"/>
              </a:solidFill>
              <a:effectLst/>
              <a:uLnTx/>
              <a:uFillTx/>
              <a:latin typeface="华文琥珀" pitchFamily="2" charset="-122"/>
              <a:ea typeface="华文琥珀" pitchFamily="2" charset="-122"/>
            </a:endParaRPr>
          </a:p>
        </p:txBody>
      </p:sp>
      <p:sp>
        <p:nvSpPr>
          <p:cNvPr id="6" name="Text Box 4"/>
          <p:cNvSpPr txBox="1">
            <a:spLocks noChangeArrowheads="1"/>
          </p:cNvSpPr>
          <p:nvPr/>
        </p:nvSpPr>
        <p:spPr bwMode="auto">
          <a:xfrm>
            <a:off x="5143504" y="357166"/>
            <a:ext cx="3810005" cy="707886"/>
          </a:xfrm>
          <a:prstGeom prst="rect">
            <a:avLst/>
          </a:prstGeom>
          <a:noFill/>
          <a:ln w="9525" algn="ctr">
            <a:noFill/>
            <a:miter lim="800000"/>
            <a:headEnd/>
            <a:tailEnd/>
          </a:ln>
          <a:effectLst/>
        </p:spPr>
        <p:txBody>
          <a:bodyPr wrap="square">
            <a:spAutoFit/>
          </a:bodyPr>
          <a:lstStyle/>
          <a:p>
            <a:pPr>
              <a:spcBef>
                <a:spcPct val="50000"/>
              </a:spcBef>
            </a:pPr>
            <a:r>
              <a:rPr lang="en-US" altLang="zh-CN" sz="4000" dirty="0" smtClean="0">
                <a:solidFill>
                  <a:srgbClr val="FF6600"/>
                </a:solidFill>
                <a:latin typeface="楷体"/>
                <a:ea typeface="楷体" pitchFamily="49" charset="-122"/>
              </a:rPr>
              <a:t>——</a:t>
            </a:r>
            <a:r>
              <a:rPr lang="zh-CN" altLang="en-US" sz="4000" dirty="0" smtClean="0">
                <a:solidFill>
                  <a:srgbClr val="FF6600"/>
                </a:solidFill>
                <a:latin typeface="楷体"/>
                <a:ea typeface="楷体" pitchFamily="49" charset="-122"/>
              </a:rPr>
              <a:t>主要内容</a:t>
            </a:r>
            <a:endParaRPr lang="zh-CN" altLang="en-US" sz="4000" dirty="0">
              <a:solidFill>
                <a:srgbClr val="FF6600"/>
              </a:solidFill>
              <a:ea typeface="楷体_GB2312" pitchFamily="49" charset="-122"/>
            </a:endParaRPr>
          </a:p>
        </p:txBody>
      </p:sp>
    </p:spTree>
  </p:cSld>
  <p:clrMapOvr>
    <a:masterClrMapping/>
  </p:clrMapOvr>
  <p:transition>
    <p:pull dir="ru"/>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5603" name="Picture 3"/>
          <p:cNvPicPr>
            <a:picLocks noChangeAspect="1" noChangeArrowheads="1"/>
          </p:cNvPicPr>
          <p:nvPr/>
        </p:nvPicPr>
        <p:blipFill>
          <a:blip r:embed="rId2" cstate="print"/>
          <a:srcRect l="7861" t="31658" r="15490" b="9542"/>
          <a:stretch>
            <a:fillRect/>
          </a:stretch>
        </p:blipFill>
        <p:spPr bwMode="auto">
          <a:xfrm>
            <a:off x="395536" y="1268760"/>
            <a:ext cx="8546662" cy="4917258"/>
          </a:xfrm>
          <a:prstGeom prst="rect">
            <a:avLst/>
          </a:prstGeom>
          <a:noFill/>
          <a:ln w="9525">
            <a:noFill/>
            <a:miter lim="800000"/>
            <a:headEnd/>
            <a:tailEnd/>
          </a:ln>
          <a:effectLst/>
        </p:spPr>
      </p:pic>
      <p:sp>
        <p:nvSpPr>
          <p:cNvPr id="3" name="Text Box 4"/>
          <p:cNvSpPr txBox="1">
            <a:spLocks noChangeArrowheads="1"/>
          </p:cNvSpPr>
          <p:nvPr/>
        </p:nvSpPr>
        <p:spPr bwMode="auto">
          <a:xfrm>
            <a:off x="5333995" y="0"/>
            <a:ext cx="3810005" cy="707886"/>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6600"/>
                </a:solidFill>
                <a:latin typeface="楷体"/>
                <a:ea typeface="楷体" pitchFamily="49" charset="-122"/>
              </a:rPr>
              <a:t>总结</a:t>
            </a:r>
            <a:endParaRPr lang="zh-CN" altLang="en-US" sz="4000" dirty="0">
              <a:solidFill>
                <a:srgbClr val="FF6600"/>
              </a:solidFill>
              <a:ea typeface="楷体_GB2312"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cstate="print"/>
          <a:srcRect l="14161" t="30258" r="13390" b="10942"/>
          <a:stretch>
            <a:fillRect/>
          </a:stretch>
        </p:blipFill>
        <p:spPr bwMode="auto">
          <a:xfrm>
            <a:off x="287524" y="1196752"/>
            <a:ext cx="8388932" cy="5106306"/>
          </a:xfrm>
          <a:prstGeom prst="rect">
            <a:avLst/>
          </a:prstGeom>
          <a:noFill/>
          <a:ln w="9525">
            <a:noFill/>
            <a:miter lim="800000"/>
            <a:headEnd/>
            <a:tailEnd/>
          </a:ln>
          <a:effectLst/>
        </p:spPr>
      </p:pic>
      <p:sp>
        <p:nvSpPr>
          <p:cNvPr id="3" name="Text Box 4"/>
          <p:cNvSpPr txBox="1">
            <a:spLocks noChangeArrowheads="1"/>
          </p:cNvSpPr>
          <p:nvPr/>
        </p:nvSpPr>
        <p:spPr bwMode="auto">
          <a:xfrm>
            <a:off x="5333995" y="0"/>
            <a:ext cx="3810005" cy="707886"/>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6600"/>
                </a:solidFill>
                <a:latin typeface="楷体"/>
                <a:ea typeface="楷体" pitchFamily="49" charset="-122"/>
              </a:rPr>
              <a:t>总结</a:t>
            </a:r>
            <a:endParaRPr lang="zh-CN" altLang="en-US" sz="4000" dirty="0">
              <a:solidFill>
                <a:srgbClr val="FF6600"/>
              </a:solidFill>
              <a:ea typeface="楷体_GB2312"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2" cstate="print"/>
          <a:srcRect l="4711" t="30258" r="6040" b="2542"/>
          <a:stretch>
            <a:fillRect/>
          </a:stretch>
        </p:blipFill>
        <p:spPr bwMode="auto">
          <a:xfrm>
            <a:off x="157009" y="1196752"/>
            <a:ext cx="8798478" cy="4968552"/>
          </a:xfrm>
          <a:prstGeom prst="rect">
            <a:avLst/>
          </a:prstGeom>
          <a:noFill/>
          <a:ln w="9525">
            <a:noFill/>
            <a:miter lim="800000"/>
            <a:headEnd/>
            <a:tailEnd/>
          </a:ln>
          <a:effectLst/>
        </p:spPr>
      </p:pic>
      <p:sp>
        <p:nvSpPr>
          <p:cNvPr id="3" name="Text Box 4"/>
          <p:cNvSpPr txBox="1">
            <a:spLocks noChangeArrowheads="1"/>
          </p:cNvSpPr>
          <p:nvPr/>
        </p:nvSpPr>
        <p:spPr bwMode="auto">
          <a:xfrm>
            <a:off x="5333995" y="0"/>
            <a:ext cx="3810005" cy="707886"/>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6600"/>
                </a:solidFill>
                <a:latin typeface="楷体"/>
                <a:ea typeface="楷体" pitchFamily="49" charset="-122"/>
              </a:rPr>
              <a:t>总结</a:t>
            </a:r>
            <a:endParaRPr lang="zh-CN" altLang="en-US" sz="4000" dirty="0">
              <a:solidFill>
                <a:srgbClr val="FF6600"/>
              </a:solidFill>
              <a:ea typeface="楷体_GB2312"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cstate="print"/>
          <a:srcRect l="13111" t="30258" r="12340" b="6742"/>
          <a:stretch>
            <a:fillRect/>
          </a:stretch>
        </p:blipFill>
        <p:spPr bwMode="auto">
          <a:xfrm>
            <a:off x="1043608" y="1700807"/>
            <a:ext cx="7200800" cy="4563887"/>
          </a:xfrm>
          <a:prstGeom prst="rect">
            <a:avLst/>
          </a:prstGeom>
          <a:noFill/>
          <a:ln w="9525">
            <a:noFill/>
            <a:miter lim="800000"/>
            <a:headEnd/>
            <a:tailEnd/>
          </a:ln>
          <a:effectLst/>
        </p:spPr>
      </p:pic>
      <p:sp>
        <p:nvSpPr>
          <p:cNvPr id="3" name="Text Box 4"/>
          <p:cNvSpPr txBox="1">
            <a:spLocks noChangeArrowheads="1"/>
          </p:cNvSpPr>
          <p:nvPr/>
        </p:nvSpPr>
        <p:spPr bwMode="auto">
          <a:xfrm>
            <a:off x="5143504" y="357166"/>
            <a:ext cx="3810005" cy="707886"/>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6600"/>
                </a:solidFill>
                <a:latin typeface="楷体"/>
                <a:ea typeface="楷体" pitchFamily="49" charset="-122"/>
              </a:rPr>
              <a:t>总结</a:t>
            </a:r>
            <a:endParaRPr lang="zh-CN" altLang="en-US" sz="4000" dirty="0">
              <a:solidFill>
                <a:srgbClr val="FF6600"/>
              </a:solidFill>
              <a:ea typeface="楷体_GB2312"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cstate="print"/>
          <a:srcRect l="3661" t="30258" b="5342"/>
          <a:stretch>
            <a:fillRect/>
          </a:stretch>
        </p:blipFill>
        <p:spPr bwMode="auto">
          <a:xfrm>
            <a:off x="-1" y="1412776"/>
            <a:ext cx="9144001" cy="4608512"/>
          </a:xfrm>
          <a:prstGeom prst="rect">
            <a:avLst/>
          </a:prstGeom>
          <a:noFill/>
          <a:ln w="9525">
            <a:noFill/>
            <a:miter lim="800000"/>
            <a:headEnd/>
            <a:tailEnd/>
          </a:ln>
          <a:effectLst/>
        </p:spPr>
      </p:pic>
      <p:sp>
        <p:nvSpPr>
          <p:cNvPr id="3" name="Text Box 4"/>
          <p:cNvSpPr txBox="1">
            <a:spLocks noChangeArrowheads="1"/>
          </p:cNvSpPr>
          <p:nvPr/>
        </p:nvSpPr>
        <p:spPr bwMode="auto">
          <a:xfrm>
            <a:off x="5143504" y="357166"/>
            <a:ext cx="3810005" cy="707886"/>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6600"/>
                </a:solidFill>
                <a:latin typeface="楷体"/>
                <a:ea typeface="楷体" pitchFamily="49" charset="-122"/>
              </a:rPr>
              <a:t>总结</a:t>
            </a:r>
            <a:endParaRPr lang="zh-CN" altLang="en-US" sz="4000" dirty="0">
              <a:solidFill>
                <a:srgbClr val="FF6600"/>
              </a:solidFill>
              <a:ea typeface="楷体_GB2312"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2" cstate="print"/>
          <a:srcRect l="4711" t="30258" r="17590" b="8142"/>
          <a:stretch>
            <a:fillRect/>
          </a:stretch>
        </p:blipFill>
        <p:spPr bwMode="auto">
          <a:xfrm>
            <a:off x="611560" y="1196752"/>
            <a:ext cx="7920880" cy="4709712"/>
          </a:xfrm>
          <a:prstGeom prst="rect">
            <a:avLst/>
          </a:prstGeom>
          <a:noFill/>
          <a:ln w="9525">
            <a:noFill/>
            <a:miter lim="800000"/>
            <a:headEnd/>
            <a:tailEnd/>
          </a:ln>
          <a:effectLst/>
        </p:spPr>
      </p:pic>
      <p:sp>
        <p:nvSpPr>
          <p:cNvPr id="3" name="Text Box 4"/>
          <p:cNvSpPr txBox="1">
            <a:spLocks noChangeArrowheads="1"/>
          </p:cNvSpPr>
          <p:nvPr/>
        </p:nvSpPr>
        <p:spPr bwMode="auto">
          <a:xfrm>
            <a:off x="5333995" y="0"/>
            <a:ext cx="3810005" cy="707886"/>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6600"/>
                </a:solidFill>
                <a:latin typeface="楷体"/>
                <a:ea typeface="楷体" pitchFamily="49" charset="-122"/>
              </a:rPr>
              <a:t>总结</a:t>
            </a:r>
            <a:endParaRPr lang="zh-CN" altLang="en-US" sz="4000" dirty="0">
              <a:solidFill>
                <a:srgbClr val="FF6600"/>
              </a:solidFill>
              <a:ea typeface="楷体_GB2312"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cstate="print"/>
          <a:srcRect l="5761" t="30258" r="15490"/>
          <a:stretch>
            <a:fillRect/>
          </a:stretch>
        </p:blipFill>
        <p:spPr bwMode="auto">
          <a:xfrm>
            <a:off x="611560" y="980728"/>
            <a:ext cx="8136904" cy="5404647"/>
          </a:xfrm>
          <a:prstGeom prst="rect">
            <a:avLst/>
          </a:prstGeom>
          <a:noFill/>
          <a:ln w="9525">
            <a:noFill/>
            <a:miter lim="800000"/>
            <a:headEnd/>
            <a:tailEnd/>
          </a:ln>
          <a:effectLst/>
        </p:spPr>
      </p:pic>
      <p:sp>
        <p:nvSpPr>
          <p:cNvPr id="3" name="Text Box 4"/>
          <p:cNvSpPr txBox="1">
            <a:spLocks noChangeArrowheads="1"/>
          </p:cNvSpPr>
          <p:nvPr/>
        </p:nvSpPr>
        <p:spPr bwMode="auto">
          <a:xfrm>
            <a:off x="5333995" y="0"/>
            <a:ext cx="3810005" cy="707886"/>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6600"/>
                </a:solidFill>
                <a:latin typeface="楷体"/>
                <a:ea typeface="楷体" pitchFamily="49" charset="-122"/>
              </a:rPr>
              <a:t>总结</a:t>
            </a:r>
            <a:endParaRPr lang="zh-CN" altLang="en-US" sz="4000" dirty="0">
              <a:solidFill>
                <a:srgbClr val="FF6600"/>
              </a:solidFill>
              <a:ea typeface="楷体_GB2312"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 name="Text Box 4"/>
          <p:cNvSpPr txBox="1">
            <a:spLocks noChangeArrowheads="1"/>
          </p:cNvSpPr>
          <p:nvPr/>
        </p:nvSpPr>
        <p:spPr bwMode="auto">
          <a:xfrm>
            <a:off x="5004048" y="404664"/>
            <a:ext cx="3810005" cy="707886"/>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6600"/>
                </a:solidFill>
                <a:ea typeface="楷体_GB2312" pitchFamily="49" charset="-122"/>
              </a:rPr>
              <a:t>工法概念解释</a:t>
            </a:r>
            <a:endParaRPr lang="zh-CN" altLang="en-US" sz="4000" dirty="0">
              <a:solidFill>
                <a:srgbClr val="FF6600"/>
              </a:solidFill>
              <a:ea typeface="楷体_GB2312" pitchFamily="49" charset="-122"/>
            </a:endParaRPr>
          </a:p>
        </p:txBody>
      </p:sp>
      <p:pic>
        <p:nvPicPr>
          <p:cNvPr id="7170" name="Picture 2"/>
          <p:cNvPicPr>
            <a:picLocks noChangeAspect="1" noChangeArrowheads="1"/>
          </p:cNvPicPr>
          <p:nvPr/>
        </p:nvPicPr>
        <p:blipFill>
          <a:blip r:embed="rId3" cstate="print"/>
          <a:srcRect l="2611" t="19059" r="4990" b="38942"/>
          <a:stretch>
            <a:fillRect/>
          </a:stretch>
        </p:blipFill>
        <p:spPr bwMode="auto">
          <a:xfrm>
            <a:off x="539552" y="2060848"/>
            <a:ext cx="8237715" cy="2808312"/>
          </a:xfrm>
          <a:prstGeom prst="rect">
            <a:avLst/>
          </a:prstGeom>
          <a:noFill/>
          <a:ln w="28575">
            <a:solidFill>
              <a:srgbClr val="FF3300"/>
            </a:solidFill>
            <a:miter lim="800000"/>
            <a:headEnd/>
            <a:tailEnd/>
          </a:ln>
          <a:effectLst/>
        </p:spPr>
      </p:pic>
    </p:spTree>
  </p:cSld>
  <p:clrMapOvr>
    <a:masterClrMapping/>
  </p:clrMapOvr>
  <p:transition spd="slow">
    <p:dissolv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cstate="print"/>
          <a:srcRect l="4711" t="30258" r="6040"/>
          <a:stretch>
            <a:fillRect/>
          </a:stretch>
        </p:blipFill>
        <p:spPr bwMode="auto">
          <a:xfrm>
            <a:off x="77797" y="1124744"/>
            <a:ext cx="8969188" cy="5256584"/>
          </a:xfrm>
          <a:prstGeom prst="rect">
            <a:avLst/>
          </a:prstGeom>
          <a:noFill/>
          <a:ln w="9525">
            <a:noFill/>
            <a:miter lim="800000"/>
            <a:headEnd/>
            <a:tailEnd/>
          </a:ln>
          <a:effectLst/>
        </p:spPr>
      </p:pic>
      <p:sp>
        <p:nvSpPr>
          <p:cNvPr id="3" name="Text Box 4"/>
          <p:cNvSpPr txBox="1">
            <a:spLocks noChangeArrowheads="1"/>
          </p:cNvSpPr>
          <p:nvPr/>
        </p:nvSpPr>
        <p:spPr bwMode="auto">
          <a:xfrm>
            <a:off x="5333995" y="0"/>
            <a:ext cx="3810005" cy="707886"/>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6600"/>
                </a:solidFill>
                <a:latin typeface="楷体"/>
                <a:ea typeface="楷体" pitchFamily="49" charset="-122"/>
              </a:rPr>
              <a:t>总结</a:t>
            </a:r>
            <a:endParaRPr lang="zh-CN" altLang="en-US" sz="4000" dirty="0">
              <a:solidFill>
                <a:srgbClr val="FF6600"/>
              </a:solidFill>
              <a:ea typeface="楷体_GB2312"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cstate="print"/>
          <a:srcRect l="5761" t="30259" r="16540" b="9542"/>
          <a:stretch>
            <a:fillRect/>
          </a:stretch>
        </p:blipFill>
        <p:spPr bwMode="auto">
          <a:xfrm>
            <a:off x="971600" y="1484784"/>
            <a:ext cx="7344816" cy="4267934"/>
          </a:xfrm>
          <a:prstGeom prst="rect">
            <a:avLst/>
          </a:prstGeom>
          <a:noFill/>
          <a:ln w="9525">
            <a:noFill/>
            <a:miter lim="800000"/>
            <a:headEnd/>
            <a:tailEnd/>
          </a:ln>
          <a:effectLst/>
        </p:spPr>
      </p:pic>
      <p:sp>
        <p:nvSpPr>
          <p:cNvPr id="3" name="Text Box 4"/>
          <p:cNvSpPr txBox="1">
            <a:spLocks noChangeArrowheads="1"/>
          </p:cNvSpPr>
          <p:nvPr/>
        </p:nvSpPr>
        <p:spPr bwMode="auto">
          <a:xfrm>
            <a:off x="5333995" y="0"/>
            <a:ext cx="3810005" cy="707886"/>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6600"/>
                </a:solidFill>
                <a:latin typeface="楷体"/>
                <a:ea typeface="楷体" pitchFamily="49" charset="-122"/>
              </a:rPr>
              <a:t>总结</a:t>
            </a:r>
            <a:endParaRPr lang="zh-CN" altLang="en-US" sz="4000" dirty="0">
              <a:solidFill>
                <a:srgbClr val="FF6600"/>
              </a:solidFill>
              <a:ea typeface="楷体_GB2312"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2" cstate="print"/>
          <a:srcRect l="4200" t="30258" r="11801"/>
          <a:stretch>
            <a:fillRect/>
          </a:stretch>
        </p:blipFill>
        <p:spPr bwMode="auto">
          <a:xfrm>
            <a:off x="179512" y="1052736"/>
            <a:ext cx="8788503" cy="5472608"/>
          </a:xfrm>
          <a:prstGeom prst="rect">
            <a:avLst/>
          </a:prstGeom>
          <a:noFill/>
          <a:ln w="9525">
            <a:noFill/>
            <a:miter lim="800000"/>
            <a:headEnd/>
            <a:tailEnd/>
          </a:ln>
          <a:effectLst/>
        </p:spPr>
      </p:pic>
      <p:sp>
        <p:nvSpPr>
          <p:cNvPr id="3" name="Text Box 4"/>
          <p:cNvSpPr txBox="1">
            <a:spLocks noChangeArrowheads="1"/>
          </p:cNvSpPr>
          <p:nvPr/>
        </p:nvSpPr>
        <p:spPr bwMode="auto">
          <a:xfrm>
            <a:off x="5333995" y="0"/>
            <a:ext cx="3810005" cy="707886"/>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6600"/>
                </a:solidFill>
                <a:latin typeface="楷体"/>
                <a:ea typeface="楷体" pitchFamily="49" charset="-122"/>
              </a:rPr>
              <a:t>总结</a:t>
            </a:r>
            <a:endParaRPr lang="zh-CN" altLang="en-US" sz="4000" dirty="0">
              <a:solidFill>
                <a:srgbClr val="FF6600"/>
              </a:solidFill>
              <a:ea typeface="楷体_GB2312"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8914" name="Picture 2"/>
          <p:cNvPicPr>
            <a:picLocks noChangeAspect="1" noChangeArrowheads="1"/>
          </p:cNvPicPr>
          <p:nvPr/>
        </p:nvPicPr>
        <p:blipFill>
          <a:blip r:embed="rId2" cstate="print"/>
          <a:srcRect t="30258" r="12851"/>
          <a:stretch>
            <a:fillRect/>
          </a:stretch>
        </p:blipFill>
        <p:spPr bwMode="auto">
          <a:xfrm>
            <a:off x="179512" y="1124744"/>
            <a:ext cx="8590556" cy="5155996"/>
          </a:xfrm>
          <a:prstGeom prst="rect">
            <a:avLst/>
          </a:prstGeom>
          <a:noFill/>
          <a:ln w="9525">
            <a:noFill/>
            <a:miter lim="800000"/>
            <a:headEnd/>
            <a:tailEnd/>
          </a:ln>
          <a:effectLst/>
        </p:spPr>
      </p:pic>
      <p:sp>
        <p:nvSpPr>
          <p:cNvPr id="3" name="Text Box 4"/>
          <p:cNvSpPr txBox="1">
            <a:spLocks noChangeArrowheads="1"/>
          </p:cNvSpPr>
          <p:nvPr/>
        </p:nvSpPr>
        <p:spPr bwMode="auto">
          <a:xfrm>
            <a:off x="5333995" y="0"/>
            <a:ext cx="3810005" cy="707886"/>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6600"/>
                </a:solidFill>
                <a:latin typeface="楷体"/>
                <a:ea typeface="楷体" pitchFamily="49" charset="-122"/>
              </a:rPr>
              <a:t>总结</a:t>
            </a:r>
            <a:endParaRPr lang="zh-CN" altLang="en-US" sz="4000" dirty="0">
              <a:solidFill>
                <a:srgbClr val="FF6600"/>
              </a:solidFill>
              <a:ea typeface="楷体_GB2312"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 name="TextBox 3"/>
          <p:cNvSpPr txBox="1"/>
          <p:nvPr/>
        </p:nvSpPr>
        <p:spPr>
          <a:xfrm>
            <a:off x="142844" y="1571612"/>
            <a:ext cx="8929718" cy="1357322"/>
          </a:xfrm>
          <a:prstGeom prst="rect">
            <a:avLst/>
          </a:prstGeom>
          <a:noFill/>
          <a:effectLst>
            <a:glow rad="101600">
              <a:schemeClr val="accent4">
                <a:satMod val="175000"/>
                <a:alpha val="40000"/>
              </a:schemeClr>
            </a:glow>
          </a:effectLst>
        </p:spPr>
        <p:txBody>
          <a:bodyPr wrap="square" rtlCol="0">
            <a:prstTxWarp prst="textInflate">
              <a:avLst/>
            </a:prstTxWarp>
            <a:spAutoFit/>
          </a:bodyPr>
          <a:lstStyle/>
          <a:p>
            <a:r>
              <a:rPr lang="zh-CN" altLang="en-US" sz="4400" dirty="0" smtClean="0">
                <a:solidFill>
                  <a:srgbClr val="FF0000"/>
                </a:solidFill>
                <a:effectLst>
                  <a:glow rad="139700">
                    <a:schemeClr val="accent3">
                      <a:satMod val="175000"/>
                      <a:alpha val="40000"/>
                    </a:schemeClr>
                  </a:glow>
                  <a:outerShdw blurRad="50800" dist="38100" dir="13500000" algn="br" rotWithShape="0">
                    <a:prstClr val="black">
                      <a:alpha val="40000"/>
                    </a:prstClr>
                  </a:outerShdw>
                </a:effectLst>
                <a:latin typeface="华文琥珀" pitchFamily="2" charset="-122"/>
                <a:ea typeface="华文琥珀" pitchFamily="2" charset="-122"/>
              </a:rPr>
              <a:t>谢谢！</a:t>
            </a:r>
            <a:endParaRPr lang="zh-CN" altLang="en-US" sz="4400" dirty="0">
              <a:solidFill>
                <a:srgbClr val="FF0000"/>
              </a:solidFill>
              <a:effectLst>
                <a:glow rad="139700">
                  <a:schemeClr val="accent3">
                    <a:satMod val="175000"/>
                    <a:alpha val="40000"/>
                  </a:schemeClr>
                </a:glow>
                <a:outerShdw blurRad="50800" dist="38100" dir="13500000" algn="br" rotWithShape="0">
                  <a:prstClr val="black">
                    <a:alpha val="40000"/>
                  </a:prstClr>
                </a:outerShdw>
              </a:effectLst>
              <a:latin typeface="华文琥珀" pitchFamily="2" charset="-122"/>
              <a:ea typeface="华文琥珀" pitchFamily="2" charset="-122"/>
            </a:endParaRPr>
          </a:p>
        </p:txBody>
      </p:sp>
      <p:pic>
        <p:nvPicPr>
          <p:cNvPr id="2049" name="Picture 1" descr="C:\Documents and Settings\Administrator\桌面\18b802f0eb835f7e-e1bb230a74dd29a0-183c755ee61b8771943c4b301ea4b2fa.jpg"/>
          <p:cNvPicPr>
            <a:picLocks noChangeAspect="1" noChangeArrowheads="1"/>
          </p:cNvPicPr>
          <p:nvPr/>
        </p:nvPicPr>
        <p:blipFill>
          <a:blip r:embed="rId2" cstate="print"/>
          <a:srcRect/>
          <a:stretch>
            <a:fillRect/>
          </a:stretch>
        </p:blipFill>
        <p:spPr bwMode="auto">
          <a:xfrm>
            <a:off x="2267744" y="3573016"/>
            <a:ext cx="4032448" cy="2304256"/>
          </a:xfrm>
          <a:prstGeom prst="rect">
            <a:avLst/>
          </a:prstGeom>
          <a:noFill/>
        </p:spPr>
      </p:pic>
    </p:spTree>
    <p:extLst>
      <p:ext uri="{BB962C8B-B14F-4D97-AF65-F5344CB8AC3E}">
        <p14:creationId xmlns="" xmlns:p14="http://schemas.microsoft.com/office/powerpoint/2010/main" val="2313557745"/>
      </p:ext>
    </p:extLst>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 name="Text Box 4"/>
          <p:cNvSpPr txBox="1">
            <a:spLocks noChangeArrowheads="1"/>
          </p:cNvSpPr>
          <p:nvPr/>
        </p:nvSpPr>
        <p:spPr bwMode="auto">
          <a:xfrm>
            <a:off x="5004048" y="332656"/>
            <a:ext cx="3810005" cy="707886"/>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6600"/>
                </a:solidFill>
                <a:ea typeface="楷体_GB2312" pitchFamily="49" charset="-122"/>
              </a:rPr>
              <a:t>工法概念解释</a:t>
            </a:r>
            <a:endParaRPr lang="zh-CN" altLang="en-US" sz="4000" dirty="0">
              <a:solidFill>
                <a:srgbClr val="FF6600"/>
              </a:solidFill>
              <a:ea typeface="楷体_GB2312" pitchFamily="49" charset="-122"/>
            </a:endParaRPr>
          </a:p>
        </p:txBody>
      </p:sp>
      <p:pic>
        <p:nvPicPr>
          <p:cNvPr id="8194" name="Picture 2"/>
          <p:cNvPicPr>
            <a:picLocks noChangeAspect="1" noChangeArrowheads="1"/>
          </p:cNvPicPr>
          <p:nvPr/>
        </p:nvPicPr>
        <p:blipFill>
          <a:blip r:embed="rId3" cstate="print"/>
          <a:srcRect l="5761" t="20459" r="1840" b="19342"/>
          <a:stretch>
            <a:fillRect/>
          </a:stretch>
        </p:blipFill>
        <p:spPr bwMode="auto">
          <a:xfrm>
            <a:off x="611560" y="1628800"/>
            <a:ext cx="7957721" cy="3888432"/>
          </a:xfrm>
          <a:prstGeom prst="rect">
            <a:avLst/>
          </a:prstGeom>
          <a:noFill/>
          <a:ln w="28575">
            <a:solidFill>
              <a:srgbClr val="FF0000"/>
            </a:solidFill>
            <a:miter lim="800000"/>
            <a:headEnd/>
            <a:tailEnd/>
          </a:ln>
          <a:effectLst/>
        </p:spPr>
      </p:pic>
    </p:spTree>
  </p:cSld>
  <p:clrMapOvr>
    <a:masterClrMapping/>
  </p:clrMapOvr>
  <p:transition spd="slow">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 name="Text Box 4"/>
          <p:cNvSpPr txBox="1">
            <a:spLocks noChangeArrowheads="1"/>
          </p:cNvSpPr>
          <p:nvPr/>
        </p:nvSpPr>
        <p:spPr bwMode="auto">
          <a:xfrm>
            <a:off x="5004048" y="404664"/>
            <a:ext cx="3810005" cy="707886"/>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6600"/>
                </a:solidFill>
                <a:ea typeface="楷体_GB2312" pitchFamily="49" charset="-122"/>
              </a:rPr>
              <a:t>工法概念解释</a:t>
            </a:r>
            <a:endParaRPr lang="zh-CN" altLang="en-US" sz="4000" dirty="0">
              <a:solidFill>
                <a:srgbClr val="FF6600"/>
              </a:solidFill>
              <a:ea typeface="楷体_GB2312" pitchFamily="49" charset="-122"/>
            </a:endParaRPr>
          </a:p>
        </p:txBody>
      </p:sp>
      <p:pic>
        <p:nvPicPr>
          <p:cNvPr id="9218" name="Picture 2"/>
          <p:cNvPicPr>
            <a:picLocks noChangeAspect="1" noChangeArrowheads="1"/>
          </p:cNvPicPr>
          <p:nvPr/>
        </p:nvPicPr>
        <p:blipFill>
          <a:blip r:embed="rId3" cstate="print"/>
          <a:srcRect l="2611" t="21859" r="1840" b="26342"/>
          <a:stretch>
            <a:fillRect/>
          </a:stretch>
        </p:blipFill>
        <p:spPr bwMode="auto">
          <a:xfrm>
            <a:off x="467544" y="1988840"/>
            <a:ext cx="8146635" cy="3312368"/>
          </a:xfrm>
          <a:prstGeom prst="rect">
            <a:avLst/>
          </a:prstGeom>
          <a:noFill/>
          <a:ln w="28575">
            <a:solidFill>
              <a:srgbClr val="FF0000"/>
            </a:solidFill>
            <a:miter lim="800000"/>
            <a:headEnd/>
            <a:tailEnd/>
          </a:ln>
          <a:effectLst/>
        </p:spPr>
      </p:pic>
    </p:spTree>
  </p:cSld>
  <p:clrMapOvr>
    <a:masterClrMapping/>
  </p:clrMapOvr>
  <p:transition spd="slow">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 name="Text Box 4"/>
          <p:cNvSpPr txBox="1">
            <a:spLocks noChangeArrowheads="1"/>
          </p:cNvSpPr>
          <p:nvPr/>
        </p:nvSpPr>
        <p:spPr bwMode="auto">
          <a:xfrm>
            <a:off x="5004048" y="404664"/>
            <a:ext cx="3810005" cy="707886"/>
          </a:xfrm>
          <a:prstGeom prst="rect">
            <a:avLst/>
          </a:prstGeom>
          <a:noFill/>
          <a:ln w="9525" algn="ctr">
            <a:noFill/>
            <a:miter lim="800000"/>
            <a:headEnd/>
            <a:tailEnd/>
          </a:ln>
          <a:effectLst/>
        </p:spPr>
        <p:txBody>
          <a:bodyPr wrap="square">
            <a:spAutoFit/>
          </a:bodyPr>
          <a:lstStyle/>
          <a:p>
            <a:pPr>
              <a:spcBef>
                <a:spcPct val="50000"/>
              </a:spcBef>
            </a:pPr>
            <a:r>
              <a:rPr lang="zh-CN" altLang="en-US" sz="4000" dirty="0" smtClean="0">
                <a:solidFill>
                  <a:srgbClr val="FF6600"/>
                </a:solidFill>
                <a:ea typeface="楷体_GB2312" pitchFamily="49" charset="-122"/>
              </a:rPr>
              <a:t>工法概念解释</a:t>
            </a:r>
            <a:endParaRPr lang="zh-CN" altLang="en-US" sz="4000" dirty="0">
              <a:solidFill>
                <a:srgbClr val="FF6600"/>
              </a:solidFill>
              <a:ea typeface="楷体_GB2312" pitchFamily="49" charset="-122"/>
            </a:endParaRPr>
          </a:p>
        </p:txBody>
      </p:sp>
      <p:pic>
        <p:nvPicPr>
          <p:cNvPr id="10242" name="Picture 2"/>
          <p:cNvPicPr>
            <a:picLocks noChangeAspect="1" noChangeArrowheads="1"/>
          </p:cNvPicPr>
          <p:nvPr/>
        </p:nvPicPr>
        <p:blipFill>
          <a:blip r:embed="rId3" cstate="print"/>
          <a:srcRect l="2611" t="27459" r="1840" b="24884"/>
          <a:stretch>
            <a:fillRect/>
          </a:stretch>
        </p:blipFill>
        <p:spPr bwMode="auto">
          <a:xfrm>
            <a:off x="467544" y="1628800"/>
            <a:ext cx="8076618" cy="3816424"/>
          </a:xfrm>
          <a:prstGeom prst="rect">
            <a:avLst/>
          </a:prstGeom>
          <a:noFill/>
          <a:ln w="28575">
            <a:solidFill>
              <a:srgbClr val="FF0000"/>
            </a:solidFill>
            <a:miter lim="800000"/>
            <a:headEnd/>
            <a:tailEnd/>
          </a:ln>
          <a:effectLst/>
        </p:spPr>
      </p:pic>
    </p:spTree>
  </p:cSld>
  <p:clrMapOvr>
    <a:masterClrMapping/>
  </p:clrMapOvr>
  <p:transition spd="slow">
    <p:dissolve/>
  </p:transition>
  <p:timing>
    <p:tnLst>
      <p:par>
        <p:cTn id="1" dur="indefinite" restart="never" nodeType="tmRoot"/>
      </p:par>
    </p:tnLst>
  </p:timing>
</p:sld>
</file>

<file path=ppt/theme/theme1.xml><?xml version="1.0" encoding="utf-8"?>
<a:theme xmlns:a="http://schemas.openxmlformats.org/drawingml/2006/main" name="模板3.dpt">
  <a:themeElements>
    <a:clrScheme name="模板3.dp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模板3.dpt">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模板3.dp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模板3.dp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模板3.dp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模板3.dp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模板3.dp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模板3.dp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模板3.dp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模板3.dp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模板3.dp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模板3.dp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模板3.dp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模板3.dp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CDESIGNL</Template>
  <TotalTime>10321</TotalTime>
  <Words>895</Words>
  <Application>Microsoft Office PowerPoint</Application>
  <PresentationFormat>全屏显示(4:3)</PresentationFormat>
  <Paragraphs>173</Paragraphs>
  <Slides>64</Slides>
  <Notes>8</Notes>
  <HiddenSlides>0</HiddenSlides>
  <MMClips>0</MMClips>
  <ScaleCrop>false</ScaleCrop>
  <HeadingPairs>
    <vt:vector size="6" baseType="variant">
      <vt:variant>
        <vt:lpstr>主题</vt:lpstr>
      </vt:variant>
      <vt:variant>
        <vt:i4>1</vt:i4>
      </vt:variant>
      <vt:variant>
        <vt:lpstr>嵌入 OLE 服务器</vt:lpstr>
      </vt:variant>
      <vt:variant>
        <vt:i4>0</vt:i4>
      </vt:variant>
      <vt:variant>
        <vt:lpstr>幻灯片标题</vt:lpstr>
      </vt:variant>
      <vt:variant>
        <vt:i4>64</vt:i4>
      </vt:variant>
    </vt:vector>
  </HeadingPairs>
  <TitlesOfParts>
    <vt:vector size="65" baseType="lpstr">
      <vt:lpstr>模板3.dpt</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微软用户</dc:creator>
  <cp:lastModifiedBy>Administrator</cp:lastModifiedBy>
  <cp:revision>782</cp:revision>
  <dcterms:created xsi:type="dcterms:W3CDTF">2010-05-16T08:38:07Z</dcterms:created>
  <dcterms:modified xsi:type="dcterms:W3CDTF">2018-12-03T03:27:49Z</dcterms:modified>
</cp:coreProperties>
</file>