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comments/comment1.xml" ContentType="application/vnd.openxmlformats-officedocument.presentationml.comment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1" r:id="rId3"/>
  </p:sldMasterIdLst>
  <p:notesMasterIdLst>
    <p:notesMasterId r:id="rId5"/>
  </p:notesMasterIdLst>
  <p:sldIdLst>
    <p:sldId id="741" r:id="rId4"/>
    <p:sldId id="379" r:id="rId6"/>
    <p:sldId id="433" r:id="rId7"/>
    <p:sldId id="888" r:id="rId8"/>
    <p:sldId id="434" r:id="rId9"/>
    <p:sldId id="387" r:id="rId10"/>
    <p:sldId id="898" r:id="rId11"/>
    <p:sldId id="388" r:id="rId12"/>
    <p:sldId id="899" r:id="rId13"/>
    <p:sldId id="392" r:id="rId14"/>
    <p:sldId id="901" r:id="rId15"/>
    <p:sldId id="902" r:id="rId16"/>
    <p:sldId id="393" r:id="rId17"/>
    <p:sldId id="398" r:id="rId18"/>
    <p:sldId id="904" r:id="rId19"/>
    <p:sldId id="1041" r:id="rId20"/>
    <p:sldId id="1043" r:id="rId21"/>
    <p:sldId id="1042" r:id="rId22"/>
    <p:sldId id="1040" r:id="rId23"/>
    <p:sldId id="1044" r:id="rId24"/>
    <p:sldId id="400" r:id="rId25"/>
    <p:sldId id="1045" r:id="rId26"/>
    <p:sldId id="402" r:id="rId27"/>
    <p:sldId id="403" r:id="rId28"/>
    <p:sldId id="1046" r:id="rId29"/>
    <p:sldId id="1048" r:id="rId30"/>
    <p:sldId id="409" r:id="rId31"/>
    <p:sldId id="410" r:id="rId32"/>
    <p:sldId id="1050" r:id="rId33"/>
    <p:sldId id="411" r:id="rId34"/>
    <p:sldId id="412" r:id="rId35"/>
    <p:sldId id="414" r:id="rId36"/>
    <p:sldId id="1051" r:id="rId37"/>
    <p:sldId id="1052" r:id="rId38"/>
    <p:sldId id="1053" r:id="rId39"/>
    <p:sldId id="416" r:id="rId40"/>
    <p:sldId id="1055" r:id="rId41"/>
    <p:sldId id="417" r:id="rId42"/>
    <p:sldId id="418" r:id="rId43"/>
    <p:sldId id="419" r:id="rId44"/>
    <p:sldId id="420" r:id="rId45"/>
    <p:sldId id="422" r:id="rId46"/>
    <p:sldId id="424" r:id="rId47"/>
    <p:sldId id="443" r:id="rId48"/>
    <p:sldId id="444" r:id="rId49"/>
    <p:sldId id="447" r:id="rId50"/>
    <p:sldId id="1058" r:id="rId51"/>
    <p:sldId id="1355" r:id="rId52"/>
    <p:sldId id="1356" r:id="rId53"/>
    <p:sldId id="453" r:id="rId54"/>
    <p:sldId id="1061" r:id="rId55"/>
    <p:sldId id="454" r:id="rId56"/>
    <p:sldId id="457" r:id="rId57"/>
    <p:sldId id="1070" r:id="rId58"/>
    <p:sldId id="1063" r:id="rId59"/>
    <p:sldId id="1071" r:id="rId60"/>
    <p:sldId id="1072" r:id="rId61"/>
    <p:sldId id="458" r:id="rId62"/>
    <p:sldId id="1073" r:id="rId63"/>
    <p:sldId id="1076" r:id="rId64"/>
    <p:sldId id="1074" r:id="rId65"/>
    <p:sldId id="1077" r:id="rId66"/>
    <p:sldId id="1078" r:id="rId67"/>
    <p:sldId id="1081" r:id="rId68"/>
    <p:sldId id="459" r:id="rId69"/>
    <p:sldId id="461" r:id="rId70"/>
    <p:sldId id="1082" r:id="rId71"/>
    <p:sldId id="1083" r:id="rId72"/>
    <p:sldId id="1084" r:id="rId73"/>
    <p:sldId id="462" r:id="rId74"/>
    <p:sldId id="1085" r:id="rId75"/>
    <p:sldId id="1087" r:id="rId76"/>
    <p:sldId id="1086" r:id="rId77"/>
    <p:sldId id="1088" r:id="rId78"/>
    <p:sldId id="463" r:id="rId79"/>
    <p:sldId id="1089" r:id="rId80"/>
    <p:sldId id="1090" r:id="rId81"/>
    <p:sldId id="464" r:id="rId82"/>
    <p:sldId id="1091" r:id="rId83"/>
    <p:sldId id="1093" r:id="rId84"/>
    <p:sldId id="1094" r:id="rId85"/>
    <p:sldId id="1095" r:id="rId86"/>
    <p:sldId id="1096" r:id="rId87"/>
    <p:sldId id="1097" r:id="rId88"/>
    <p:sldId id="465" r:id="rId89"/>
    <p:sldId id="1098" r:id="rId90"/>
    <p:sldId id="1099" r:id="rId91"/>
    <p:sldId id="1100" r:id="rId92"/>
    <p:sldId id="1101" r:id="rId93"/>
    <p:sldId id="466" r:id="rId94"/>
    <p:sldId id="1102" r:id="rId95"/>
    <p:sldId id="467" r:id="rId96"/>
    <p:sldId id="1103" r:id="rId97"/>
    <p:sldId id="468" r:id="rId98"/>
    <p:sldId id="1104" r:id="rId99"/>
    <p:sldId id="469" r:id="rId100"/>
    <p:sldId id="470" r:id="rId101"/>
    <p:sldId id="471" r:id="rId102"/>
    <p:sldId id="1105" r:id="rId103"/>
    <p:sldId id="1106" r:id="rId104"/>
    <p:sldId id="472" r:id="rId105"/>
    <p:sldId id="473" r:id="rId106"/>
    <p:sldId id="1107" r:id="rId107"/>
    <p:sldId id="1108" r:id="rId108"/>
    <p:sldId id="474" r:id="rId109"/>
    <p:sldId id="1109" r:id="rId110"/>
    <p:sldId id="475" r:id="rId111"/>
    <p:sldId id="1110" r:id="rId112"/>
    <p:sldId id="1111" r:id="rId113"/>
    <p:sldId id="476" r:id="rId114"/>
    <p:sldId id="1112" r:id="rId115"/>
    <p:sldId id="1113" r:id="rId116"/>
    <p:sldId id="477" r:id="rId117"/>
    <p:sldId id="1114" r:id="rId118"/>
    <p:sldId id="478" r:id="rId119"/>
    <p:sldId id="1119" r:id="rId120"/>
    <p:sldId id="1120" r:id="rId121"/>
    <p:sldId id="1121" r:id="rId122"/>
    <p:sldId id="479" r:id="rId123"/>
    <p:sldId id="1471" r:id="rId124"/>
    <p:sldId id="480" r:id="rId125"/>
    <p:sldId id="1125" r:id="rId126"/>
    <p:sldId id="481" r:id="rId127"/>
    <p:sldId id="1126" r:id="rId128"/>
    <p:sldId id="843" r:id="rId129"/>
    <p:sldId id="1127" r:id="rId130"/>
    <p:sldId id="844" r:id="rId131"/>
    <p:sldId id="1128" r:id="rId132"/>
    <p:sldId id="1129" r:id="rId133"/>
    <p:sldId id="845" r:id="rId134"/>
    <p:sldId id="1130" r:id="rId135"/>
    <p:sldId id="846" r:id="rId136"/>
    <p:sldId id="1131" r:id="rId137"/>
    <p:sldId id="847" r:id="rId138"/>
    <p:sldId id="1136" r:id="rId139"/>
    <p:sldId id="1137" r:id="rId140"/>
    <p:sldId id="1138" r:id="rId141"/>
    <p:sldId id="848" r:id="rId142"/>
    <p:sldId id="1139" r:id="rId143"/>
    <p:sldId id="849" r:id="rId144"/>
    <p:sldId id="850" r:id="rId145"/>
    <p:sldId id="851" r:id="rId146"/>
    <p:sldId id="852" r:id="rId147"/>
    <p:sldId id="853" r:id="rId148"/>
    <p:sldId id="854" r:id="rId149"/>
    <p:sldId id="1147" r:id="rId150"/>
    <p:sldId id="1140" r:id="rId151"/>
    <p:sldId id="1148" r:id="rId152"/>
    <p:sldId id="874" r:id="rId153"/>
    <p:sldId id="875" r:id="rId154"/>
    <p:sldId id="876" r:id="rId155"/>
    <p:sldId id="877" r:id="rId156"/>
    <p:sldId id="878" r:id="rId157"/>
    <p:sldId id="879" r:id="rId158"/>
    <p:sldId id="880" r:id="rId159"/>
    <p:sldId id="1244" r:id="rId160"/>
    <p:sldId id="1246" r:id="rId161"/>
    <p:sldId id="881" r:id="rId162"/>
    <p:sldId id="1247" r:id="rId163"/>
    <p:sldId id="1250" r:id="rId164"/>
    <p:sldId id="1248" r:id="rId165"/>
    <p:sldId id="1251" r:id="rId166"/>
    <p:sldId id="1249" r:id="rId167"/>
    <p:sldId id="346" r:id="rId168"/>
  </p:sldIdLst>
  <p:sldSz cx="9144000" cy="5759450"/>
  <p:notesSz cx="6858000" cy="9144000"/>
  <p:custDataLst>
    <p:tags r:id="rId173"/>
  </p:custDataLst>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853" userDrawn="1">
          <p15:clr>
            <a:srgbClr val="A4A3A4"/>
          </p15:clr>
        </p15:guide>
        <p15:guide id="2" pos="2835"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2FDB2607-1784-4EEB-B798-7EB5836EED8A}">
        <p14:showMediaCtrls xmlns:p14="http://schemas.microsoft.com/office/powerpoint/2010/main" val="1"/>
      </p:ext>
    </p:extLst>
  </p:showPr>
  <p:clrMru>
    <a:srgbClr val="000000"/>
    <a:srgbClr val="0000CC"/>
    <a:srgbClr val="4E8943"/>
    <a:srgbClr val="C34D07"/>
    <a:srgbClr val="E2793F"/>
    <a:srgbClr val="E41908"/>
    <a:srgbClr val="FFA219"/>
    <a:srgbClr val="FF6600"/>
    <a:srgbClr val="FFCC99"/>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002"/>
    <p:restoredTop sz="95742"/>
  </p:normalViewPr>
  <p:slideViewPr>
    <p:cSldViewPr showGuides="1">
      <p:cViewPr>
        <p:scale>
          <a:sx n="70" d="100"/>
          <a:sy n="70" d="100"/>
        </p:scale>
        <p:origin x="-1452" y="-222"/>
      </p:cViewPr>
      <p:guideLst>
        <p:guide orient="horz" pos="1853"/>
        <p:guide pos="2835"/>
      </p:guideLst>
    </p:cSldViewPr>
  </p:slideViewPr>
  <p:notesTextViewPr>
    <p:cViewPr>
      <p:scale>
        <a:sx n="100" d="100"/>
        <a:sy n="100" d="100"/>
      </p:scale>
      <p:origin x="0" y="0"/>
    </p:cViewPr>
  </p:notesTextViewPr>
  <p:sorterViewPr showFormatting="0">
    <p:cViewPr>
      <p:scale>
        <a:sx n="50" d="100"/>
        <a:sy n="50" d="100"/>
      </p:scale>
      <p:origin x="0" y="0"/>
    </p:cViewPr>
  </p:sorterViewPr>
  <p:gridSpacing cx="72005" cy="72005"/>
</p:viewPr>
</file>

<file path=ppt/_rels/presentation.xml.rels><?xml version="1.0" encoding="UTF-8" standalone="yes"?>
<Relationships xmlns="http://schemas.openxmlformats.org/package/2006/relationships"><Relationship Id="rId99" Type="http://schemas.openxmlformats.org/officeDocument/2006/relationships/slide" Target="slides/slide95.xml"/><Relationship Id="rId98" Type="http://schemas.openxmlformats.org/officeDocument/2006/relationships/slide" Target="slides/slide94.xml"/><Relationship Id="rId97" Type="http://schemas.openxmlformats.org/officeDocument/2006/relationships/slide" Target="slides/slide93.xml"/><Relationship Id="rId96" Type="http://schemas.openxmlformats.org/officeDocument/2006/relationships/slide" Target="slides/slide92.xml"/><Relationship Id="rId95" Type="http://schemas.openxmlformats.org/officeDocument/2006/relationships/slide" Target="slides/slide91.xml"/><Relationship Id="rId94" Type="http://schemas.openxmlformats.org/officeDocument/2006/relationships/slide" Target="slides/slide90.xml"/><Relationship Id="rId93" Type="http://schemas.openxmlformats.org/officeDocument/2006/relationships/slide" Target="slides/slide89.xml"/><Relationship Id="rId92" Type="http://schemas.openxmlformats.org/officeDocument/2006/relationships/slide" Target="slides/slide88.xml"/><Relationship Id="rId91" Type="http://schemas.openxmlformats.org/officeDocument/2006/relationships/slide" Target="slides/slide87.xml"/><Relationship Id="rId90" Type="http://schemas.openxmlformats.org/officeDocument/2006/relationships/slide" Target="slides/slide86.xml"/><Relationship Id="rId9" Type="http://schemas.openxmlformats.org/officeDocument/2006/relationships/slide" Target="slides/slide5.xml"/><Relationship Id="rId89" Type="http://schemas.openxmlformats.org/officeDocument/2006/relationships/slide" Target="slides/slide85.xml"/><Relationship Id="rId88" Type="http://schemas.openxmlformats.org/officeDocument/2006/relationships/slide" Target="slides/slide84.xml"/><Relationship Id="rId87" Type="http://schemas.openxmlformats.org/officeDocument/2006/relationships/slide" Target="slides/slide83.xml"/><Relationship Id="rId86" Type="http://schemas.openxmlformats.org/officeDocument/2006/relationships/slide" Target="slides/slide82.xml"/><Relationship Id="rId85" Type="http://schemas.openxmlformats.org/officeDocument/2006/relationships/slide" Target="slides/slide81.xml"/><Relationship Id="rId84" Type="http://schemas.openxmlformats.org/officeDocument/2006/relationships/slide" Target="slides/slide80.xml"/><Relationship Id="rId83" Type="http://schemas.openxmlformats.org/officeDocument/2006/relationships/slide" Target="slides/slide79.xml"/><Relationship Id="rId82" Type="http://schemas.openxmlformats.org/officeDocument/2006/relationships/slide" Target="slides/slide78.xml"/><Relationship Id="rId81" Type="http://schemas.openxmlformats.org/officeDocument/2006/relationships/slide" Target="slides/slide77.xml"/><Relationship Id="rId80" Type="http://schemas.openxmlformats.org/officeDocument/2006/relationships/slide" Target="slides/slide76.xml"/><Relationship Id="rId8" Type="http://schemas.openxmlformats.org/officeDocument/2006/relationships/slide" Target="slides/slide4.xml"/><Relationship Id="rId79" Type="http://schemas.openxmlformats.org/officeDocument/2006/relationships/slide" Target="slides/slide75.xml"/><Relationship Id="rId78" Type="http://schemas.openxmlformats.org/officeDocument/2006/relationships/slide" Target="slides/slide74.xml"/><Relationship Id="rId77" Type="http://schemas.openxmlformats.org/officeDocument/2006/relationships/slide" Target="slides/slide73.xml"/><Relationship Id="rId76" Type="http://schemas.openxmlformats.org/officeDocument/2006/relationships/slide" Target="slides/slide72.xml"/><Relationship Id="rId75" Type="http://schemas.openxmlformats.org/officeDocument/2006/relationships/slide" Target="slides/slide71.xml"/><Relationship Id="rId74" Type="http://schemas.openxmlformats.org/officeDocument/2006/relationships/slide" Target="slides/slide70.xml"/><Relationship Id="rId73" Type="http://schemas.openxmlformats.org/officeDocument/2006/relationships/slide" Target="slides/slide69.xml"/><Relationship Id="rId72" Type="http://schemas.openxmlformats.org/officeDocument/2006/relationships/slide" Target="slides/slide68.xml"/><Relationship Id="rId71" Type="http://schemas.openxmlformats.org/officeDocument/2006/relationships/slide" Target="slides/slide67.xml"/><Relationship Id="rId70" Type="http://schemas.openxmlformats.org/officeDocument/2006/relationships/slide" Target="slides/slide66.xml"/><Relationship Id="rId7" Type="http://schemas.openxmlformats.org/officeDocument/2006/relationships/slide" Target="slides/slide3.xml"/><Relationship Id="rId69" Type="http://schemas.openxmlformats.org/officeDocument/2006/relationships/slide" Target="slides/slide65.xml"/><Relationship Id="rId68" Type="http://schemas.openxmlformats.org/officeDocument/2006/relationships/slide" Target="slides/slide64.xml"/><Relationship Id="rId67" Type="http://schemas.openxmlformats.org/officeDocument/2006/relationships/slide" Target="slides/slide63.xml"/><Relationship Id="rId66" Type="http://schemas.openxmlformats.org/officeDocument/2006/relationships/slide" Target="slides/slide62.xml"/><Relationship Id="rId65" Type="http://schemas.openxmlformats.org/officeDocument/2006/relationships/slide" Target="slides/slide61.xml"/><Relationship Id="rId64" Type="http://schemas.openxmlformats.org/officeDocument/2006/relationships/slide" Target="slides/slide60.xml"/><Relationship Id="rId63" Type="http://schemas.openxmlformats.org/officeDocument/2006/relationships/slide" Target="slides/slide59.xml"/><Relationship Id="rId62" Type="http://schemas.openxmlformats.org/officeDocument/2006/relationships/slide" Target="slides/slide58.xml"/><Relationship Id="rId61" Type="http://schemas.openxmlformats.org/officeDocument/2006/relationships/slide" Target="slides/slide57.xml"/><Relationship Id="rId60" Type="http://schemas.openxmlformats.org/officeDocument/2006/relationships/slide" Target="slides/slide56.xml"/><Relationship Id="rId6" Type="http://schemas.openxmlformats.org/officeDocument/2006/relationships/slide" Target="slides/slide2.xml"/><Relationship Id="rId59" Type="http://schemas.openxmlformats.org/officeDocument/2006/relationships/slide" Target="slides/slide55.xml"/><Relationship Id="rId58" Type="http://schemas.openxmlformats.org/officeDocument/2006/relationships/slide" Target="slides/slide54.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notesMaster" Target="notesMasters/notesMaster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3" Type="http://schemas.openxmlformats.org/officeDocument/2006/relationships/tags" Target="tags/tag154.xml"/><Relationship Id="rId172" Type="http://schemas.openxmlformats.org/officeDocument/2006/relationships/commentAuthors" Target="commentAuthors.xml"/><Relationship Id="rId171" Type="http://schemas.openxmlformats.org/officeDocument/2006/relationships/tableStyles" Target="tableStyles.xml"/><Relationship Id="rId170" Type="http://schemas.openxmlformats.org/officeDocument/2006/relationships/viewProps" Target="viewProps.xml"/><Relationship Id="rId17" Type="http://schemas.openxmlformats.org/officeDocument/2006/relationships/slide" Target="slides/slide13.xml"/><Relationship Id="rId169" Type="http://schemas.openxmlformats.org/officeDocument/2006/relationships/presProps" Target="presProps.xml"/><Relationship Id="rId168" Type="http://schemas.openxmlformats.org/officeDocument/2006/relationships/slide" Target="slides/slide164.xml"/><Relationship Id="rId167" Type="http://schemas.openxmlformats.org/officeDocument/2006/relationships/slide" Target="slides/slide163.xml"/><Relationship Id="rId166" Type="http://schemas.openxmlformats.org/officeDocument/2006/relationships/slide" Target="slides/slide162.xml"/><Relationship Id="rId165" Type="http://schemas.openxmlformats.org/officeDocument/2006/relationships/slide" Target="slides/slide161.xml"/><Relationship Id="rId164" Type="http://schemas.openxmlformats.org/officeDocument/2006/relationships/slide" Target="slides/slide160.xml"/><Relationship Id="rId163" Type="http://schemas.openxmlformats.org/officeDocument/2006/relationships/slide" Target="slides/slide159.xml"/><Relationship Id="rId162" Type="http://schemas.openxmlformats.org/officeDocument/2006/relationships/slide" Target="slides/slide158.xml"/><Relationship Id="rId161" Type="http://schemas.openxmlformats.org/officeDocument/2006/relationships/slide" Target="slides/slide157.xml"/><Relationship Id="rId160" Type="http://schemas.openxmlformats.org/officeDocument/2006/relationships/slide" Target="slides/slide156.xml"/><Relationship Id="rId16" Type="http://schemas.openxmlformats.org/officeDocument/2006/relationships/slide" Target="slides/slide12.xml"/><Relationship Id="rId159" Type="http://schemas.openxmlformats.org/officeDocument/2006/relationships/slide" Target="slides/slide155.xml"/><Relationship Id="rId158" Type="http://schemas.openxmlformats.org/officeDocument/2006/relationships/slide" Target="slides/slide154.xml"/><Relationship Id="rId157" Type="http://schemas.openxmlformats.org/officeDocument/2006/relationships/slide" Target="slides/slide153.xml"/><Relationship Id="rId156" Type="http://schemas.openxmlformats.org/officeDocument/2006/relationships/slide" Target="slides/slide152.xml"/><Relationship Id="rId155" Type="http://schemas.openxmlformats.org/officeDocument/2006/relationships/slide" Target="slides/slide151.xml"/><Relationship Id="rId154" Type="http://schemas.openxmlformats.org/officeDocument/2006/relationships/slide" Target="slides/slide150.xml"/><Relationship Id="rId153" Type="http://schemas.openxmlformats.org/officeDocument/2006/relationships/slide" Target="slides/slide149.xml"/><Relationship Id="rId152" Type="http://schemas.openxmlformats.org/officeDocument/2006/relationships/slide" Target="slides/slide148.xml"/><Relationship Id="rId151" Type="http://schemas.openxmlformats.org/officeDocument/2006/relationships/slide" Target="slides/slide147.xml"/><Relationship Id="rId150" Type="http://schemas.openxmlformats.org/officeDocument/2006/relationships/slide" Target="slides/slide146.xml"/><Relationship Id="rId15" Type="http://schemas.openxmlformats.org/officeDocument/2006/relationships/slide" Target="slides/slide11.xml"/><Relationship Id="rId149" Type="http://schemas.openxmlformats.org/officeDocument/2006/relationships/slide" Target="slides/slide145.xml"/><Relationship Id="rId148" Type="http://schemas.openxmlformats.org/officeDocument/2006/relationships/slide" Target="slides/slide144.xml"/><Relationship Id="rId147" Type="http://schemas.openxmlformats.org/officeDocument/2006/relationships/slide" Target="slides/slide143.xml"/><Relationship Id="rId146" Type="http://schemas.openxmlformats.org/officeDocument/2006/relationships/slide" Target="slides/slide142.xml"/><Relationship Id="rId145" Type="http://schemas.openxmlformats.org/officeDocument/2006/relationships/slide" Target="slides/slide141.xml"/><Relationship Id="rId144" Type="http://schemas.openxmlformats.org/officeDocument/2006/relationships/slide" Target="slides/slide140.xml"/><Relationship Id="rId143" Type="http://schemas.openxmlformats.org/officeDocument/2006/relationships/slide" Target="slides/slide139.xml"/><Relationship Id="rId142" Type="http://schemas.openxmlformats.org/officeDocument/2006/relationships/slide" Target="slides/slide138.xml"/><Relationship Id="rId141" Type="http://schemas.openxmlformats.org/officeDocument/2006/relationships/slide" Target="slides/slide137.xml"/><Relationship Id="rId140" Type="http://schemas.openxmlformats.org/officeDocument/2006/relationships/slide" Target="slides/slide136.xml"/><Relationship Id="rId14" Type="http://schemas.openxmlformats.org/officeDocument/2006/relationships/slide" Target="slides/slide10.xml"/><Relationship Id="rId139" Type="http://schemas.openxmlformats.org/officeDocument/2006/relationships/slide" Target="slides/slide135.xml"/><Relationship Id="rId138" Type="http://schemas.openxmlformats.org/officeDocument/2006/relationships/slide" Target="slides/slide134.xml"/><Relationship Id="rId137" Type="http://schemas.openxmlformats.org/officeDocument/2006/relationships/slide" Target="slides/slide133.xml"/><Relationship Id="rId136" Type="http://schemas.openxmlformats.org/officeDocument/2006/relationships/slide" Target="slides/slide132.xml"/><Relationship Id="rId135" Type="http://schemas.openxmlformats.org/officeDocument/2006/relationships/slide" Target="slides/slide131.xml"/><Relationship Id="rId134" Type="http://schemas.openxmlformats.org/officeDocument/2006/relationships/slide" Target="slides/slide130.xml"/><Relationship Id="rId133" Type="http://schemas.openxmlformats.org/officeDocument/2006/relationships/slide" Target="slides/slide129.xml"/><Relationship Id="rId132" Type="http://schemas.openxmlformats.org/officeDocument/2006/relationships/slide" Target="slides/slide128.xml"/><Relationship Id="rId131" Type="http://schemas.openxmlformats.org/officeDocument/2006/relationships/slide" Target="slides/slide127.xml"/><Relationship Id="rId130" Type="http://schemas.openxmlformats.org/officeDocument/2006/relationships/slide" Target="slides/slide126.xml"/><Relationship Id="rId13" Type="http://schemas.openxmlformats.org/officeDocument/2006/relationships/slide" Target="slides/slide9.xml"/><Relationship Id="rId129" Type="http://schemas.openxmlformats.org/officeDocument/2006/relationships/slide" Target="slides/slide125.xml"/><Relationship Id="rId128" Type="http://schemas.openxmlformats.org/officeDocument/2006/relationships/slide" Target="slides/slide124.xml"/><Relationship Id="rId127" Type="http://schemas.openxmlformats.org/officeDocument/2006/relationships/slide" Target="slides/slide123.xml"/><Relationship Id="rId126" Type="http://schemas.openxmlformats.org/officeDocument/2006/relationships/slide" Target="slides/slide122.xml"/><Relationship Id="rId125" Type="http://schemas.openxmlformats.org/officeDocument/2006/relationships/slide" Target="slides/slide121.xml"/><Relationship Id="rId124" Type="http://schemas.openxmlformats.org/officeDocument/2006/relationships/slide" Target="slides/slide120.xml"/><Relationship Id="rId123" Type="http://schemas.openxmlformats.org/officeDocument/2006/relationships/slide" Target="slides/slide119.xml"/><Relationship Id="rId122" Type="http://schemas.openxmlformats.org/officeDocument/2006/relationships/slide" Target="slides/slide118.xml"/><Relationship Id="rId121" Type="http://schemas.openxmlformats.org/officeDocument/2006/relationships/slide" Target="slides/slide117.xml"/><Relationship Id="rId120" Type="http://schemas.openxmlformats.org/officeDocument/2006/relationships/slide" Target="slides/slide116.xml"/><Relationship Id="rId12" Type="http://schemas.openxmlformats.org/officeDocument/2006/relationships/slide" Target="slides/slide8.xml"/><Relationship Id="rId119" Type="http://schemas.openxmlformats.org/officeDocument/2006/relationships/slide" Target="slides/slide115.xml"/><Relationship Id="rId118" Type="http://schemas.openxmlformats.org/officeDocument/2006/relationships/slide" Target="slides/slide114.xml"/><Relationship Id="rId117" Type="http://schemas.openxmlformats.org/officeDocument/2006/relationships/slide" Target="slides/slide113.xml"/><Relationship Id="rId116" Type="http://schemas.openxmlformats.org/officeDocument/2006/relationships/slide" Target="slides/slide112.xml"/><Relationship Id="rId115" Type="http://schemas.openxmlformats.org/officeDocument/2006/relationships/slide" Target="slides/slide111.xml"/><Relationship Id="rId114" Type="http://schemas.openxmlformats.org/officeDocument/2006/relationships/slide" Target="slides/slide110.xml"/><Relationship Id="rId113" Type="http://schemas.openxmlformats.org/officeDocument/2006/relationships/slide" Target="slides/slide109.xml"/><Relationship Id="rId112" Type="http://schemas.openxmlformats.org/officeDocument/2006/relationships/slide" Target="slides/slide108.xml"/><Relationship Id="rId111" Type="http://schemas.openxmlformats.org/officeDocument/2006/relationships/slide" Target="slides/slide107.xml"/><Relationship Id="rId110" Type="http://schemas.openxmlformats.org/officeDocument/2006/relationships/slide" Target="slides/slide106.xml"/><Relationship Id="rId11" Type="http://schemas.openxmlformats.org/officeDocument/2006/relationships/slide" Target="slides/slide7.xml"/><Relationship Id="rId109" Type="http://schemas.openxmlformats.org/officeDocument/2006/relationships/slide" Target="slides/slide105.xml"/><Relationship Id="rId108" Type="http://schemas.openxmlformats.org/officeDocument/2006/relationships/slide" Target="slides/slide104.xml"/><Relationship Id="rId107" Type="http://schemas.openxmlformats.org/officeDocument/2006/relationships/slide" Target="slides/slide103.xml"/><Relationship Id="rId106" Type="http://schemas.openxmlformats.org/officeDocument/2006/relationships/slide" Target="slides/slide102.xml"/><Relationship Id="rId105" Type="http://schemas.openxmlformats.org/officeDocument/2006/relationships/slide" Target="slides/slide101.xml"/><Relationship Id="rId104" Type="http://schemas.openxmlformats.org/officeDocument/2006/relationships/slide" Target="slides/slide100.xml"/><Relationship Id="rId103" Type="http://schemas.openxmlformats.org/officeDocument/2006/relationships/slide" Target="slides/slide99.xml"/><Relationship Id="rId102" Type="http://schemas.openxmlformats.org/officeDocument/2006/relationships/slide" Target="slides/slide98.xml"/><Relationship Id="rId101" Type="http://schemas.openxmlformats.org/officeDocument/2006/relationships/slide" Target="slides/slide97.xml"/><Relationship Id="rId100" Type="http://schemas.openxmlformats.org/officeDocument/2006/relationships/slide" Target="slides/slide96.xml"/><Relationship Id="rId10" Type="http://schemas.openxmlformats.org/officeDocument/2006/relationships/slide" Target="slides/slide6.xml"/><Relationship Id="rId1" Type="http://schemas.openxmlformats.org/officeDocument/2006/relationships/slideMaster" Target="slideMasters/slide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4-01-09T13:00:17.627" idx="1">
    <p:pos x="10" y="10"/>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幻灯片图像占位符 3"/>
          <p:cNvSpPr>
            <a:spLocks noGrp="1" noRot="1" noChangeAspect="1"/>
          </p:cNvSpPr>
          <p:nvPr>
            <p:ph type="sldImg" idx="2"/>
          </p:nvPr>
        </p:nvSpPr>
        <p:spPr>
          <a:xfrm>
            <a:off x="708025" y="685800"/>
            <a:ext cx="5443538"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
            <a:pPr lvl="0" algn="r" eaLnBrk="1" hangingPunct="1">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幻灯片图像占位符 1"/>
          <p:cNvSpPr>
            <a:spLocks noTextEdit="1"/>
          </p:cNvSpPr>
          <p:nvPr>
            <p:ph type="sldImg"/>
          </p:nvPr>
        </p:nvSpPr>
        <p:spPr>
          <a:ln>
            <a:solidFill>
              <a:srgbClr val="000000">
                <a:alpha val="100000"/>
              </a:srgbClr>
            </a:solidFill>
            <a:miter lim="800000"/>
          </a:ln>
        </p:spPr>
      </p:sp>
      <p:sp>
        <p:nvSpPr>
          <p:cNvPr id="17411" name="文本占位符 2"/>
          <p:cNvSpPr/>
          <p:nvPr>
            <p:ph type="body"/>
          </p:nvPr>
        </p:nvSpPr>
        <p:spPr>
          <a:noFill/>
          <a:ln>
            <a:noFill/>
          </a:ln>
        </p:spPr>
        <p:txBody>
          <a:bodyPr wrap="square" lIns="91440" tIns="45720" rIns="91440" bIns="45720" anchor="t" anchorCtr="0"/>
          <a:p>
            <a:pPr lvl="0" eaLnBrk="1" hangingPunct="1"/>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sp>
        <p:nvSpPr>
          <p:cNvPr id="3" name="标题 1"/>
          <p:cNvSpPr txBox="1">
            <a:spLocks noChangeArrowheads="1"/>
          </p:cNvSpPr>
          <p:nvPr/>
        </p:nvSpPr>
        <p:spPr bwMode="auto">
          <a:xfrm>
            <a:off x="395288" y="57150"/>
            <a:ext cx="4114800"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1"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4" name="对角圆角矩形 3"/>
          <p:cNvSpPr/>
          <p:nvPr/>
        </p:nvSpPr>
        <p:spPr>
          <a:xfrm>
            <a:off x="107950" y="701675"/>
            <a:ext cx="8928100" cy="4921250"/>
          </a:xfrm>
          <a:prstGeom prst="round2DiagRect">
            <a:avLst>
              <a:gd name="adj1" fmla="val 8482"/>
              <a:gd name="adj2" fmla="val 0"/>
            </a:avLst>
          </a:prstGeom>
          <a:solidFill>
            <a:srgbClr val="FFFFFF">
              <a:alpha val="90980"/>
            </a:srgb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 name="内容占位符 2"/>
          <p:cNvSpPr>
            <a:spLocks noGrp="1"/>
          </p:cNvSpPr>
          <p:nvPr>
            <p:ph idx="1"/>
          </p:nvPr>
        </p:nvSpPr>
        <p:spPr>
          <a:xfrm>
            <a:off x="395537" y="1025585"/>
            <a:ext cx="8229612" cy="5069825"/>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Tree>
  </p:cSld>
  <p:clrMapOvr>
    <a:masterClrMapping/>
  </p:clrMapOvr>
  <p:transition spd="slow" advClick="0"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8" name="内容占位符 2"/>
          <p:cNvSpPr>
            <a:spLocks noGrp="1"/>
          </p:cNvSpPr>
          <p:nvPr>
            <p:ph idx="1"/>
          </p:nvPr>
        </p:nvSpPr>
        <p:spPr>
          <a:xfrm>
            <a:off x="395537" y="1025585"/>
            <a:ext cx="8229612" cy="5069825"/>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Tree>
  </p:cSld>
  <p:clrMapOvr>
    <a:masterClrMapping/>
  </p:clrMapOvr>
  <p:transition spd="slow" advClick="0" advTm="100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sp>
        <p:nvSpPr>
          <p:cNvPr id="3" name="标题 1"/>
          <p:cNvSpPr txBox="1">
            <a:spLocks noChangeArrowheads="1"/>
          </p:cNvSpPr>
          <p:nvPr/>
        </p:nvSpPr>
        <p:spPr bwMode="auto">
          <a:xfrm>
            <a:off x="395288" y="57150"/>
            <a:ext cx="4114800"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1"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4" name="对角圆角矩形 3"/>
          <p:cNvSpPr/>
          <p:nvPr/>
        </p:nvSpPr>
        <p:spPr>
          <a:xfrm>
            <a:off x="107950" y="701675"/>
            <a:ext cx="8928100" cy="4921250"/>
          </a:xfrm>
          <a:prstGeom prst="round2DiagRect">
            <a:avLst>
              <a:gd name="adj1" fmla="val 8482"/>
              <a:gd name="adj2" fmla="val 0"/>
            </a:avLst>
          </a:prstGeom>
          <a:solidFill>
            <a:srgbClr val="FFFFFF">
              <a:alpha val="90980"/>
            </a:srgb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 name="内容占位符 2"/>
          <p:cNvSpPr>
            <a:spLocks noGrp="1"/>
          </p:cNvSpPr>
          <p:nvPr>
            <p:ph idx="1"/>
          </p:nvPr>
        </p:nvSpPr>
        <p:spPr>
          <a:xfrm>
            <a:off x="395537" y="1025585"/>
            <a:ext cx="8229612" cy="5069825"/>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Tree>
  </p:cSld>
  <p:clrMapOvr>
    <a:masterClrMapping/>
  </p:clrMapOvr>
  <p:transition spd="slow" advClick="0"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8" name="内容占位符 2"/>
          <p:cNvSpPr>
            <a:spLocks noGrp="1"/>
          </p:cNvSpPr>
          <p:nvPr>
            <p:ph idx="1"/>
          </p:nvPr>
        </p:nvSpPr>
        <p:spPr>
          <a:xfrm>
            <a:off x="395537" y="1025585"/>
            <a:ext cx="8229612" cy="5069825"/>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Tree>
  </p:cSld>
  <p:clrMapOvr>
    <a:masterClrMapping/>
  </p:clrMapOvr>
  <p:transition spd="slow" advClick="0" advTm="1000"/>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4" Type="http://schemas.openxmlformats.org/officeDocument/2006/relationships/theme" Target="../theme/theme2.xml"/><Relationship Id="rId3" Type="http://schemas.openxmlformats.org/officeDocument/2006/relationships/image" Target="../media/image1.png"/><Relationship Id="rId2" Type="http://schemas.openxmlformats.org/officeDocument/2006/relationships/slideLayout" Target="../slideLayouts/slideLayout4.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1026" name="Picture 2"/>
          <p:cNvPicPr>
            <a:picLocks noChangeAspect="1"/>
          </p:cNvPicPr>
          <p:nvPr userDrawn="1"/>
        </p:nvPicPr>
        <p:blipFill>
          <a:blip r:embed="rId3"/>
          <a:srcRect l="3099" b="3101"/>
          <a:stretch>
            <a:fillRect/>
          </a:stretch>
        </p:blipFill>
        <p:spPr>
          <a:xfrm>
            <a:off x="0" y="0"/>
            <a:ext cx="9144000" cy="5762625"/>
          </a:xfrm>
          <a:prstGeom prst="rect">
            <a:avLst/>
          </a:prstGeom>
          <a:noFill/>
          <a:ln w="9525">
            <a:noFill/>
          </a:ln>
        </p:spPr>
      </p:pic>
    </p:spTree>
  </p:cSld>
  <p:clrMap bg1="dk1" tx1="lt1" bg2="dk2" tx2="lt2" accent1="accent1" accent2="accent2" accent3="accent3" accent4="accent4" accent5="accent5" accent6="accent6" hlink="hlink" folHlink="folHlink"/>
  <p:sldLayoutIdLst>
    <p:sldLayoutId id="2147483649" r:id="rId1"/>
    <p:sldLayoutId id="2147483650" r:id="rId2"/>
  </p:sldLayoutIdLst>
  <p:transition spd="slow" advClick="0" advTm="1000"/>
  <p:hf sldNum="0" hdr="0" ftr="0" dt="0"/>
  <p:txStyles>
    <p:titleStyle>
      <a:lvl1pPr algn="l" defTabSz="1024255" rtl="0" eaLnBrk="0" fontAlgn="base" hangingPunct="0">
        <a:spcBef>
          <a:spcPct val="0"/>
        </a:spcBef>
        <a:spcAft>
          <a:spcPct val="0"/>
        </a:spcAft>
        <a:defRPr sz="3100" kern="1200">
          <a:solidFill>
            <a:schemeClr val="tx1"/>
          </a:solidFill>
          <a:latin typeface="微软雅黑" panose="020B0503020204020204" pitchFamily="34" charset="-122"/>
          <a:ea typeface="微软雅黑" panose="020B0503020204020204" pitchFamily="34" charset="-122"/>
          <a:cs typeface="+mj-cs"/>
        </a:defRPr>
      </a:lvl1pPr>
      <a:lvl2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2pPr>
      <a:lvl3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3pPr>
      <a:lvl4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4pPr>
      <a:lvl5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5pPr>
      <a:lvl6pPr marL="4572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6pPr>
      <a:lvl7pPr marL="9144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7pPr>
      <a:lvl8pPr marL="13716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8pPr>
      <a:lvl9pPr marL="18288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9pPr>
    </p:titleStyle>
    <p:bodyStyle>
      <a:lvl1pPr marL="384175" indent="-382905" algn="l" defTabSz="1024255" rtl="0" eaLnBrk="0" fontAlgn="base" hangingPunct="0">
        <a:spcBef>
          <a:spcPts val="115"/>
        </a:spcBef>
        <a:spcAft>
          <a:spcPct val="0"/>
        </a:spcAft>
        <a:buFont typeface="Arial" panose="020B0604020202020204" pitchFamily="34" charset="0"/>
        <a:buChar char="•"/>
        <a:defRPr sz="3500" kern="1200">
          <a:solidFill>
            <a:schemeClr val="tx1"/>
          </a:solidFill>
          <a:latin typeface="微软雅黑" panose="020B0503020204020204" pitchFamily="34" charset="-122"/>
          <a:ea typeface="微软雅黑" panose="020B0503020204020204" pitchFamily="34" charset="-122"/>
          <a:cs typeface="+mn-cs"/>
        </a:defRPr>
      </a:lvl1pPr>
      <a:lvl2pPr marL="831850" indent="-317500" algn="l" defTabSz="1024255" rtl="0" eaLnBrk="0" fontAlgn="base" hangingPunct="0">
        <a:spcBef>
          <a:spcPts val="115"/>
        </a:spcBef>
        <a:spcAft>
          <a:spcPct val="0"/>
        </a:spcAft>
        <a:buFont typeface="Arial" panose="020B0604020202020204" pitchFamily="34" charset="0"/>
        <a:buChar char="–"/>
        <a:defRPr sz="3100" kern="1200">
          <a:solidFill>
            <a:schemeClr val="tx1"/>
          </a:solidFill>
          <a:latin typeface="微软雅黑" panose="020B0503020204020204" pitchFamily="34" charset="-122"/>
          <a:ea typeface="微软雅黑" panose="020B0503020204020204" pitchFamily="34" charset="-122"/>
          <a:cs typeface="+mn-cs"/>
        </a:defRPr>
      </a:lvl2pPr>
      <a:lvl3pPr marL="1279525" indent="-254000" algn="l" defTabSz="1024255" rtl="0" eaLnBrk="0" fontAlgn="base" hangingPunct="0">
        <a:spcBef>
          <a:spcPts val="115"/>
        </a:spcBef>
        <a:spcAft>
          <a:spcPct val="0"/>
        </a:spcAft>
        <a:buFont typeface="Arial" panose="020B0604020202020204" pitchFamily="34" charset="0"/>
        <a:buChar char="•"/>
        <a:defRPr sz="2600" kern="1200">
          <a:solidFill>
            <a:schemeClr val="tx1"/>
          </a:solidFill>
          <a:latin typeface="微软雅黑" panose="020B0503020204020204" pitchFamily="34" charset="-122"/>
          <a:ea typeface="微软雅黑" panose="020B0503020204020204" pitchFamily="34" charset="-122"/>
          <a:cs typeface="+mn-cs"/>
        </a:defRPr>
      </a:lvl3pPr>
      <a:lvl4pPr marL="1792605" indent="-254000" algn="l" defTabSz="1024255" rtl="0" eaLnBrk="0" fontAlgn="base" hangingPunct="0">
        <a:spcBef>
          <a:spcPts val="115"/>
        </a:spcBef>
        <a:spcAft>
          <a:spcPct val="0"/>
        </a:spcAft>
        <a:buFont typeface="Arial" panose="020B0604020202020204" pitchFamily="34" charset="0"/>
        <a:buChar char="–"/>
        <a:defRPr sz="2200" kern="1200">
          <a:solidFill>
            <a:schemeClr val="tx1"/>
          </a:solidFill>
          <a:latin typeface="微软雅黑" panose="020B0503020204020204" pitchFamily="34" charset="-122"/>
          <a:ea typeface="微软雅黑" panose="020B0503020204020204" pitchFamily="34" charset="-122"/>
          <a:cs typeface="+mn-cs"/>
        </a:defRPr>
      </a:lvl4pPr>
      <a:lvl5pPr marL="2305050" indent="-254000" algn="l" defTabSz="1024255" rtl="0" eaLnBrk="0" fontAlgn="base" hangingPunct="0">
        <a:spcBef>
          <a:spcPts val="115"/>
        </a:spcBef>
        <a:spcAft>
          <a:spcPct val="0"/>
        </a:spcAft>
        <a:buFont typeface="Arial" panose="020B0604020202020204" pitchFamily="34" charset="0"/>
        <a:buChar char="»"/>
        <a:defRPr sz="2200" kern="1200">
          <a:solidFill>
            <a:schemeClr val="tx1"/>
          </a:solidFill>
          <a:latin typeface="微软雅黑" panose="020B0503020204020204" pitchFamily="34" charset="-122"/>
          <a:ea typeface="微软雅黑" panose="020B0503020204020204" pitchFamily="34" charset="-122"/>
          <a:cs typeface="+mn-cs"/>
        </a:defRPr>
      </a:lvl5pPr>
      <a:lvl6pPr marL="2816860"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6pPr>
      <a:lvl7pPr marL="3329305"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7pPr>
      <a:lvl8pPr marL="3841115"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8pPr>
      <a:lvl9pPr marL="4353560"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9pPr>
    </p:bodyStyle>
    <p:otherStyle>
      <a:defPPr>
        <a:defRPr lang="zh-CN"/>
      </a:defPPr>
      <a:lvl1pPr marL="0" algn="l" defTabSz="1024255" rtl="0" eaLnBrk="1" latinLnBrk="0" hangingPunct="1">
        <a:defRPr sz="2015" kern="1200">
          <a:solidFill>
            <a:schemeClr val="tx1"/>
          </a:solidFill>
          <a:latin typeface="+mn-lt"/>
          <a:ea typeface="+mn-ea"/>
          <a:cs typeface="+mn-cs"/>
        </a:defRPr>
      </a:lvl1pPr>
      <a:lvl2pPr marL="511810" algn="l" defTabSz="1024255" rtl="0" eaLnBrk="1" latinLnBrk="0" hangingPunct="1">
        <a:defRPr sz="2015" kern="1200">
          <a:solidFill>
            <a:schemeClr val="tx1"/>
          </a:solidFill>
          <a:latin typeface="+mn-lt"/>
          <a:ea typeface="+mn-ea"/>
          <a:cs typeface="+mn-cs"/>
        </a:defRPr>
      </a:lvl2pPr>
      <a:lvl3pPr marL="1024255" algn="l" defTabSz="1024255" rtl="0" eaLnBrk="1" latinLnBrk="0" hangingPunct="1">
        <a:defRPr sz="2015" kern="1200">
          <a:solidFill>
            <a:schemeClr val="tx1"/>
          </a:solidFill>
          <a:latin typeface="+mn-lt"/>
          <a:ea typeface="+mn-ea"/>
          <a:cs typeface="+mn-cs"/>
        </a:defRPr>
      </a:lvl3pPr>
      <a:lvl4pPr marL="1536065" algn="l" defTabSz="1024255" rtl="0" eaLnBrk="1" latinLnBrk="0" hangingPunct="1">
        <a:defRPr sz="2015" kern="1200">
          <a:solidFill>
            <a:schemeClr val="tx1"/>
          </a:solidFill>
          <a:latin typeface="+mn-lt"/>
          <a:ea typeface="+mn-ea"/>
          <a:cs typeface="+mn-cs"/>
        </a:defRPr>
      </a:lvl4pPr>
      <a:lvl5pPr marL="2048510" algn="l" defTabSz="1024255" rtl="0" eaLnBrk="1" latinLnBrk="0" hangingPunct="1">
        <a:defRPr sz="2015" kern="1200">
          <a:solidFill>
            <a:schemeClr val="tx1"/>
          </a:solidFill>
          <a:latin typeface="+mn-lt"/>
          <a:ea typeface="+mn-ea"/>
          <a:cs typeface="+mn-cs"/>
        </a:defRPr>
      </a:lvl5pPr>
      <a:lvl6pPr marL="2560955" algn="l" defTabSz="1024255" rtl="0" eaLnBrk="1" latinLnBrk="0" hangingPunct="1">
        <a:defRPr sz="2015" kern="1200">
          <a:solidFill>
            <a:schemeClr val="tx1"/>
          </a:solidFill>
          <a:latin typeface="+mn-lt"/>
          <a:ea typeface="+mn-ea"/>
          <a:cs typeface="+mn-cs"/>
        </a:defRPr>
      </a:lvl6pPr>
      <a:lvl7pPr marL="3072765" algn="l" defTabSz="1024255" rtl="0" eaLnBrk="1" latinLnBrk="0" hangingPunct="1">
        <a:defRPr sz="2015" kern="1200">
          <a:solidFill>
            <a:schemeClr val="tx1"/>
          </a:solidFill>
          <a:latin typeface="+mn-lt"/>
          <a:ea typeface="+mn-ea"/>
          <a:cs typeface="+mn-cs"/>
        </a:defRPr>
      </a:lvl7pPr>
      <a:lvl8pPr marL="3585210" algn="l" defTabSz="1024255" rtl="0" eaLnBrk="1" latinLnBrk="0" hangingPunct="1">
        <a:defRPr sz="2015" kern="1200">
          <a:solidFill>
            <a:schemeClr val="tx1"/>
          </a:solidFill>
          <a:latin typeface="+mn-lt"/>
          <a:ea typeface="+mn-ea"/>
          <a:cs typeface="+mn-cs"/>
        </a:defRPr>
      </a:lvl8pPr>
      <a:lvl9pPr marL="4097655" algn="l" defTabSz="1024255" rtl="0" eaLnBrk="1" latinLnBrk="0" hangingPunct="1">
        <a:defRPr sz="201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2050" name="Picture 2"/>
          <p:cNvPicPr>
            <a:picLocks noChangeAspect="1"/>
          </p:cNvPicPr>
          <p:nvPr userDrawn="1"/>
        </p:nvPicPr>
        <p:blipFill>
          <a:blip r:embed="rId3"/>
          <a:srcRect l="3099" b="3101"/>
          <a:stretch>
            <a:fillRect/>
          </a:stretch>
        </p:blipFill>
        <p:spPr>
          <a:xfrm>
            <a:off x="0" y="0"/>
            <a:ext cx="9144000" cy="5762625"/>
          </a:xfrm>
          <a:prstGeom prst="rect">
            <a:avLst/>
          </a:prstGeom>
          <a:noFill/>
          <a:ln w="9525">
            <a:noFill/>
          </a:ln>
        </p:spPr>
      </p:pic>
    </p:spTree>
  </p:cSld>
  <p:clrMap bg1="dk1" tx1="lt1" bg2="dk2" tx2="lt2" accent1="accent1" accent2="accent2" accent3="accent3" accent4="accent4" accent5="accent5" accent6="accent6" hlink="hlink" folHlink="folHlink"/>
  <p:sldLayoutIdLst>
    <p:sldLayoutId id="2147483652" r:id="rId1"/>
    <p:sldLayoutId id="2147483653" r:id="rId2"/>
  </p:sldLayoutIdLst>
  <p:transition spd="slow" advClick="0" advTm="1000"/>
  <p:hf sldNum="0" hdr="0" ftr="0" dt="0"/>
  <p:txStyles>
    <p:titleStyle>
      <a:lvl1pPr algn="l" defTabSz="1024255" rtl="0" eaLnBrk="0" fontAlgn="base" hangingPunct="0">
        <a:spcBef>
          <a:spcPct val="0"/>
        </a:spcBef>
        <a:spcAft>
          <a:spcPct val="0"/>
        </a:spcAft>
        <a:defRPr sz="3100" kern="1200">
          <a:solidFill>
            <a:schemeClr val="tx1"/>
          </a:solidFill>
          <a:latin typeface="微软雅黑" panose="020B0503020204020204" pitchFamily="34" charset="-122"/>
          <a:ea typeface="微软雅黑" panose="020B0503020204020204" pitchFamily="34" charset="-122"/>
          <a:cs typeface="+mj-cs"/>
        </a:defRPr>
      </a:lvl1pPr>
      <a:lvl2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2pPr>
      <a:lvl3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3pPr>
      <a:lvl4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4pPr>
      <a:lvl5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5pPr>
      <a:lvl6pPr marL="4572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6pPr>
      <a:lvl7pPr marL="9144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7pPr>
      <a:lvl8pPr marL="13716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8pPr>
      <a:lvl9pPr marL="18288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9pPr>
    </p:titleStyle>
    <p:bodyStyle>
      <a:lvl1pPr marL="384175" indent="-382905" algn="l" defTabSz="1024255" rtl="0" eaLnBrk="0" fontAlgn="base" hangingPunct="0">
        <a:spcBef>
          <a:spcPts val="115"/>
        </a:spcBef>
        <a:spcAft>
          <a:spcPct val="0"/>
        </a:spcAft>
        <a:buFont typeface="Arial" panose="020B0604020202020204" pitchFamily="34" charset="0"/>
        <a:buChar char="•"/>
        <a:defRPr sz="3500" kern="1200">
          <a:solidFill>
            <a:schemeClr val="tx1"/>
          </a:solidFill>
          <a:latin typeface="微软雅黑" panose="020B0503020204020204" pitchFamily="34" charset="-122"/>
          <a:ea typeface="微软雅黑" panose="020B0503020204020204" pitchFamily="34" charset="-122"/>
          <a:cs typeface="+mn-cs"/>
        </a:defRPr>
      </a:lvl1pPr>
      <a:lvl2pPr marL="831850" indent="-317500" algn="l" defTabSz="1024255" rtl="0" eaLnBrk="0" fontAlgn="base" hangingPunct="0">
        <a:spcBef>
          <a:spcPts val="115"/>
        </a:spcBef>
        <a:spcAft>
          <a:spcPct val="0"/>
        </a:spcAft>
        <a:buFont typeface="Arial" panose="020B0604020202020204" pitchFamily="34" charset="0"/>
        <a:buChar char="–"/>
        <a:defRPr sz="3100" kern="1200">
          <a:solidFill>
            <a:schemeClr val="tx1"/>
          </a:solidFill>
          <a:latin typeface="微软雅黑" panose="020B0503020204020204" pitchFamily="34" charset="-122"/>
          <a:ea typeface="微软雅黑" panose="020B0503020204020204" pitchFamily="34" charset="-122"/>
          <a:cs typeface="+mn-cs"/>
        </a:defRPr>
      </a:lvl2pPr>
      <a:lvl3pPr marL="1279525" indent="-254000" algn="l" defTabSz="1024255" rtl="0" eaLnBrk="0" fontAlgn="base" hangingPunct="0">
        <a:spcBef>
          <a:spcPts val="115"/>
        </a:spcBef>
        <a:spcAft>
          <a:spcPct val="0"/>
        </a:spcAft>
        <a:buFont typeface="Arial" panose="020B0604020202020204" pitchFamily="34" charset="0"/>
        <a:buChar char="•"/>
        <a:defRPr sz="2600" kern="1200">
          <a:solidFill>
            <a:schemeClr val="tx1"/>
          </a:solidFill>
          <a:latin typeface="微软雅黑" panose="020B0503020204020204" pitchFamily="34" charset="-122"/>
          <a:ea typeface="微软雅黑" panose="020B0503020204020204" pitchFamily="34" charset="-122"/>
          <a:cs typeface="+mn-cs"/>
        </a:defRPr>
      </a:lvl3pPr>
      <a:lvl4pPr marL="1792605" indent="-254000" algn="l" defTabSz="1024255" rtl="0" eaLnBrk="0" fontAlgn="base" hangingPunct="0">
        <a:spcBef>
          <a:spcPts val="115"/>
        </a:spcBef>
        <a:spcAft>
          <a:spcPct val="0"/>
        </a:spcAft>
        <a:buFont typeface="Arial" panose="020B0604020202020204" pitchFamily="34" charset="0"/>
        <a:buChar char="–"/>
        <a:defRPr sz="2200" kern="1200">
          <a:solidFill>
            <a:schemeClr val="tx1"/>
          </a:solidFill>
          <a:latin typeface="微软雅黑" panose="020B0503020204020204" pitchFamily="34" charset="-122"/>
          <a:ea typeface="微软雅黑" panose="020B0503020204020204" pitchFamily="34" charset="-122"/>
          <a:cs typeface="+mn-cs"/>
        </a:defRPr>
      </a:lvl4pPr>
      <a:lvl5pPr marL="2305050" indent="-254000" algn="l" defTabSz="1024255" rtl="0" eaLnBrk="0" fontAlgn="base" hangingPunct="0">
        <a:spcBef>
          <a:spcPts val="115"/>
        </a:spcBef>
        <a:spcAft>
          <a:spcPct val="0"/>
        </a:spcAft>
        <a:buFont typeface="Arial" panose="020B0604020202020204" pitchFamily="34" charset="0"/>
        <a:buChar char="»"/>
        <a:defRPr sz="2200" kern="1200">
          <a:solidFill>
            <a:schemeClr val="tx1"/>
          </a:solidFill>
          <a:latin typeface="微软雅黑" panose="020B0503020204020204" pitchFamily="34" charset="-122"/>
          <a:ea typeface="微软雅黑" panose="020B0503020204020204" pitchFamily="34" charset="-122"/>
          <a:cs typeface="+mn-cs"/>
        </a:defRPr>
      </a:lvl5pPr>
      <a:lvl6pPr marL="2816860"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6pPr>
      <a:lvl7pPr marL="3329305"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7pPr>
      <a:lvl8pPr marL="3841115"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8pPr>
      <a:lvl9pPr marL="4353560"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9pPr>
    </p:bodyStyle>
    <p:otherStyle>
      <a:defPPr>
        <a:defRPr lang="zh-CN"/>
      </a:defPPr>
      <a:lvl1pPr marL="0" algn="l" defTabSz="1024255" rtl="0" eaLnBrk="1" latinLnBrk="0" hangingPunct="1">
        <a:defRPr sz="2015" kern="1200">
          <a:solidFill>
            <a:schemeClr val="tx1"/>
          </a:solidFill>
          <a:latin typeface="+mn-lt"/>
          <a:ea typeface="+mn-ea"/>
          <a:cs typeface="+mn-cs"/>
        </a:defRPr>
      </a:lvl1pPr>
      <a:lvl2pPr marL="511810" algn="l" defTabSz="1024255" rtl="0" eaLnBrk="1" latinLnBrk="0" hangingPunct="1">
        <a:defRPr sz="2015" kern="1200">
          <a:solidFill>
            <a:schemeClr val="tx1"/>
          </a:solidFill>
          <a:latin typeface="+mn-lt"/>
          <a:ea typeface="+mn-ea"/>
          <a:cs typeface="+mn-cs"/>
        </a:defRPr>
      </a:lvl2pPr>
      <a:lvl3pPr marL="1024255" algn="l" defTabSz="1024255" rtl="0" eaLnBrk="1" latinLnBrk="0" hangingPunct="1">
        <a:defRPr sz="2015" kern="1200">
          <a:solidFill>
            <a:schemeClr val="tx1"/>
          </a:solidFill>
          <a:latin typeface="+mn-lt"/>
          <a:ea typeface="+mn-ea"/>
          <a:cs typeface="+mn-cs"/>
        </a:defRPr>
      </a:lvl3pPr>
      <a:lvl4pPr marL="1536065" algn="l" defTabSz="1024255" rtl="0" eaLnBrk="1" latinLnBrk="0" hangingPunct="1">
        <a:defRPr sz="2015" kern="1200">
          <a:solidFill>
            <a:schemeClr val="tx1"/>
          </a:solidFill>
          <a:latin typeface="+mn-lt"/>
          <a:ea typeface="+mn-ea"/>
          <a:cs typeface="+mn-cs"/>
        </a:defRPr>
      </a:lvl4pPr>
      <a:lvl5pPr marL="2048510" algn="l" defTabSz="1024255" rtl="0" eaLnBrk="1" latinLnBrk="0" hangingPunct="1">
        <a:defRPr sz="2015" kern="1200">
          <a:solidFill>
            <a:schemeClr val="tx1"/>
          </a:solidFill>
          <a:latin typeface="+mn-lt"/>
          <a:ea typeface="+mn-ea"/>
          <a:cs typeface="+mn-cs"/>
        </a:defRPr>
      </a:lvl5pPr>
      <a:lvl6pPr marL="2560955" algn="l" defTabSz="1024255" rtl="0" eaLnBrk="1" latinLnBrk="0" hangingPunct="1">
        <a:defRPr sz="2015" kern="1200">
          <a:solidFill>
            <a:schemeClr val="tx1"/>
          </a:solidFill>
          <a:latin typeface="+mn-lt"/>
          <a:ea typeface="+mn-ea"/>
          <a:cs typeface="+mn-cs"/>
        </a:defRPr>
      </a:lvl6pPr>
      <a:lvl7pPr marL="3072765" algn="l" defTabSz="1024255" rtl="0" eaLnBrk="1" latinLnBrk="0" hangingPunct="1">
        <a:defRPr sz="2015" kern="1200">
          <a:solidFill>
            <a:schemeClr val="tx1"/>
          </a:solidFill>
          <a:latin typeface="+mn-lt"/>
          <a:ea typeface="+mn-ea"/>
          <a:cs typeface="+mn-cs"/>
        </a:defRPr>
      </a:lvl7pPr>
      <a:lvl8pPr marL="3585210" algn="l" defTabSz="1024255" rtl="0" eaLnBrk="1" latinLnBrk="0" hangingPunct="1">
        <a:defRPr sz="2015" kern="1200">
          <a:solidFill>
            <a:schemeClr val="tx1"/>
          </a:solidFill>
          <a:latin typeface="+mn-lt"/>
          <a:ea typeface="+mn-ea"/>
          <a:cs typeface="+mn-cs"/>
        </a:defRPr>
      </a:lvl8pPr>
      <a:lvl9pPr marL="4097655" algn="l" defTabSz="1024255" rtl="0" eaLnBrk="1" latinLnBrk="0" hangingPunct="1">
        <a:defRPr sz="201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9.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0.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1.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2.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3.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4.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5.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6.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7.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8.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9.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0.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1.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2.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3.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4.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5.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6.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7.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8.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9.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0.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1.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2.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3.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4.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5.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6.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7.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8.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9.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0.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1.xm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2.xm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3.xm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4.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5.xm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6.xm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7.xml"/></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8.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9.xml"/></Relationships>
</file>

<file path=ppt/slides/_rels/slide6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0.xml"/></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1.xml"/></Relationships>
</file>

<file path=ppt/slides/_rels/slide6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2.xml"/></Relationships>
</file>

<file path=ppt/slides/_rels/slide7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3.xml"/></Relationships>
</file>

<file path=ppt/slides/_rels/slide7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4.xml"/></Relationships>
</file>

<file path=ppt/slides/_rels/slide7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5.xml"/></Relationships>
</file>

<file path=ppt/slides/_rels/slide7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6.xml"/></Relationships>
</file>

<file path=ppt/slides/_rels/slide7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7.xml"/></Relationships>
</file>

<file path=ppt/slides/_rels/slide7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8.xml"/></Relationships>
</file>

<file path=ppt/slides/_rels/slide7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9.xml"/></Relationships>
</file>

<file path=ppt/slides/_rels/slide7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0.xml"/></Relationships>
</file>

<file path=ppt/slides/_rels/slide7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1.xml"/></Relationships>
</file>

<file path=ppt/slides/_rels/slide7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2.xml"/></Relationships>
</file>

<file path=ppt/slides/_rels/slide8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3.xml"/></Relationships>
</file>

<file path=ppt/slides/_rels/slide8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4.xml"/></Relationships>
</file>

<file path=ppt/slides/_rels/slide8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5.xml"/></Relationships>
</file>

<file path=ppt/slides/_rels/slide8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6.xml"/></Relationships>
</file>

<file path=ppt/slides/_rels/slide8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7.xml"/></Relationships>
</file>

<file path=ppt/slides/_rels/slide8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8.xml"/></Relationships>
</file>

<file path=ppt/slides/_rels/slide8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9.xml"/></Relationships>
</file>

<file path=ppt/slides/_rels/slide8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0.xml"/></Relationships>
</file>

<file path=ppt/slides/_rels/slide8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1.xml"/></Relationships>
</file>

<file path=ppt/slides/_rels/slide8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2.xml"/></Relationships>
</file>

<file path=ppt/slides/_rels/slide9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3.xml"/></Relationships>
</file>

<file path=ppt/slides/_rels/slide9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4.xml"/></Relationships>
</file>

<file path=ppt/slides/_rels/slide9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5.xml"/></Relationships>
</file>

<file path=ppt/slides/_rels/slide9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6.xml"/></Relationships>
</file>

<file path=ppt/slides/_rels/slide9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7.xml"/></Relationships>
</file>

<file path=ppt/slides/_rels/slide9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8.xml"/></Relationships>
</file>

<file path=ppt/slides/_rels/slide9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9.xml"/></Relationships>
</file>

<file path=ppt/slides/_rels/slide9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0.xml"/></Relationships>
</file>

<file path=ppt/slides/_rels/slide9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1.xml"/></Relationships>
</file>

<file path=ppt/slides/_rels/slide9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2.xml"/></Relationships>
</file>

<file path=ppt/slides/_rels/slide10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3.xml"/></Relationships>
</file>

<file path=ppt/slides/_rels/slide10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4.xml"/></Relationships>
</file>

<file path=ppt/slides/_rels/slide10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5.xml"/></Relationships>
</file>

<file path=ppt/slides/_rels/slide10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6.xml"/></Relationships>
</file>

<file path=ppt/slides/_rels/slide10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7.xml"/></Relationships>
</file>

<file path=ppt/slides/_rels/slide10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8.xml"/></Relationships>
</file>

<file path=ppt/slides/_rels/slide10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9.xml"/></Relationships>
</file>

<file path=ppt/slides/_rels/slide10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0.xml"/></Relationships>
</file>

<file path=ppt/slides/_rels/slide10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1.xml"/></Relationships>
</file>

<file path=ppt/slides/_rels/slide10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2.xml"/></Relationships>
</file>

<file path=ppt/slides/_rels/slide1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3.xml"/></Relationships>
</file>

<file path=ppt/slides/_rels/slide1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4.xml"/></Relationships>
</file>

<file path=ppt/slides/_rels/slide1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5.xml"/></Relationships>
</file>

<file path=ppt/slides/_rels/slide1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6.xml"/></Relationships>
</file>

<file path=ppt/slides/_rels/slide1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7.xml"/></Relationships>
</file>

<file path=ppt/slides/_rels/slide1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8.xml"/></Relationships>
</file>

<file path=ppt/slides/_rels/slide1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9.xml"/></Relationships>
</file>

<file path=ppt/slides/_rels/slide1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0.xml"/></Relationships>
</file>

<file path=ppt/slides/_rels/slide1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1.xml"/></Relationships>
</file>

<file path=ppt/slides/_rels/slide1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2.xml"/></Relationships>
</file>

<file path=ppt/slides/_rels/slide1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3.xml"/></Relationships>
</file>

<file path=ppt/slides/_rels/slide12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4.xml"/></Relationships>
</file>

<file path=ppt/slides/_rels/slide12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5.xml"/></Relationships>
</file>

<file path=ppt/slides/_rels/slide1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6.xml"/></Relationships>
</file>

<file path=ppt/slides/_rels/slide12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7.xml"/></Relationships>
</file>

<file path=ppt/slides/_rels/slide12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8.xml"/></Relationships>
</file>

<file path=ppt/slides/_rels/slide12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9.xml"/></Relationships>
</file>

<file path=ppt/slides/_rels/slide12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0.xml"/></Relationships>
</file>

<file path=ppt/slides/_rels/slide12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1.xml"/></Relationships>
</file>

<file path=ppt/slides/_rels/slide12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2.xml"/></Relationships>
</file>

<file path=ppt/slides/_rels/slide13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3.xml"/></Relationships>
</file>

<file path=ppt/slides/_rels/slide13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4.xml"/></Relationships>
</file>

<file path=ppt/slides/_rels/slide13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5.xml"/></Relationships>
</file>

<file path=ppt/slides/_rels/slide13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6.xml"/></Relationships>
</file>

<file path=ppt/slides/_rels/slide13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7.xml"/></Relationships>
</file>

<file path=ppt/slides/_rels/slide13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8.xml"/></Relationships>
</file>

<file path=ppt/slides/_rels/slide13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9.xml"/></Relationships>
</file>

<file path=ppt/slides/_rels/slide13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0.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1.xml"/></Relationships>
</file>

<file path=ppt/slides/_rels/slide14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2.xml"/></Relationships>
</file>

<file path=ppt/slides/_rels/slide14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3.xml"/></Relationships>
</file>

<file path=ppt/slides/_rels/slide14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4.xml"/></Relationships>
</file>

<file path=ppt/slides/_rels/slide14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5.xml"/></Relationships>
</file>

<file path=ppt/slides/_rels/slide14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6.xml"/></Relationships>
</file>

<file path=ppt/slides/_rels/slide14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7.xml"/></Relationships>
</file>

<file path=ppt/slides/_rels/slide14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8.xml"/></Relationships>
</file>

<file path=ppt/slides/_rels/slide14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9.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0.xml"/></Relationships>
</file>

<file path=ppt/slides/_rels/slide15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1.xml"/></Relationships>
</file>

<file path=ppt/slides/_rels/slide15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2.xml"/></Relationships>
</file>

<file path=ppt/slides/_rels/slide15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3.xml"/></Relationships>
</file>

<file path=ppt/slides/_rels/slide15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4.xml"/></Relationships>
</file>

<file path=ppt/slides/_rels/slide15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5.xml"/></Relationships>
</file>

<file path=ppt/slides/_rels/slide15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6.xml"/></Relationships>
</file>

<file path=ppt/slides/_rels/slide15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7.xml"/></Relationships>
</file>

<file path=ppt/slides/_rels/slide15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8.xml"/></Relationships>
</file>

<file path=ppt/slides/_rels/slide15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9.xml"/></Relationships>
</file>

<file path=ppt/slides/_rels/slide16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0.xml"/></Relationships>
</file>

<file path=ppt/slides/_rels/slide16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1.xml"/></Relationships>
</file>

<file path=ppt/slides/_rels/slide16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2.xml"/></Relationships>
</file>

<file path=ppt/slides/_rels/slide16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3.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2" name="图片 10"/>
          <p:cNvPicPr>
            <a:picLocks noChangeAspect="1"/>
          </p:cNvPicPr>
          <p:nvPr/>
        </p:nvPicPr>
        <p:blipFill>
          <a:blip r:embed="rId1"/>
          <a:stretch>
            <a:fillRect/>
          </a:stretch>
        </p:blipFill>
        <p:spPr>
          <a:xfrm>
            <a:off x="354013" y="1800225"/>
            <a:ext cx="1692275" cy="2701925"/>
          </a:xfrm>
          <a:prstGeom prst="rect">
            <a:avLst/>
          </a:prstGeom>
          <a:noFill/>
          <a:ln w="9525">
            <a:noFill/>
          </a:ln>
        </p:spPr>
      </p:pic>
      <p:sp>
        <p:nvSpPr>
          <p:cNvPr id="5123" name="文本框 1"/>
          <p:cNvSpPr txBox="1"/>
          <p:nvPr/>
        </p:nvSpPr>
        <p:spPr>
          <a:xfrm>
            <a:off x="352425" y="1041400"/>
            <a:ext cx="1608138" cy="644525"/>
          </a:xfrm>
          <a:prstGeom prst="rect">
            <a:avLst/>
          </a:prstGeom>
          <a:noFill/>
          <a:ln w="9525">
            <a:noFill/>
          </a:ln>
        </p:spPr>
        <p:txBody>
          <a:bodyPr>
            <a:spAutoFit/>
          </a:bodyPr>
          <a:p>
            <a:r>
              <a:rPr lang="zh-CN" altLang="en-US" sz="3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屠建清</a:t>
            </a:r>
            <a:endParaRPr lang="zh-CN" altLang="en-US" sz="3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124" name="文本框 1"/>
          <p:cNvSpPr txBox="1"/>
          <p:nvPr/>
        </p:nvSpPr>
        <p:spPr>
          <a:xfrm>
            <a:off x="2019300" y="876300"/>
            <a:ext cx="6697345" cy="922020"/>
          </a:xfrm>
          <a:prstGeom prst="rect">
            <a:avLst/>
          </a:prstGeom>
          <a:noFill/>
          <a:ln w="9525">
            <a:noFill/>
          </a:ln>
        </p:spPr>
        <p:txBody>
          <a:bodyPr wrap="square">
            <a:spAutoFit/>
          </a:bodyPr>
          <a:p>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北京大学博雅、元培工匠高级智库专家、客座教授</a:t>
            </a:r>
            <a:endParaRPr lang="en-US" altLang="zh-CN"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中国管理科学研究院商学院客座教授、中国培训联合会副会长</a:t>
            </a:r>
            <a:endPar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中国杰出财税、审计、内控与风险管理专家</a:t>
            </a:r>
            <a:r>
              <a:rPr lang="en-US" altLang="zh-CN"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 </a:t>
            </a:r>
            <a:endParaRPr lang="zh-CN" altLang="en-US" dirty="0">
              <a:solidFill>
                <a:srgbClr val="000000"/>
              </a:solidFill>
              <a:latin typeface="Calibri" panose="020F0502020204030204" pitchFamily="34" charset="0"/>
            </a:endParaRPr>
          </a:p>
        </p:txBody>
      </p:sp>
      <p:sp>
        <p:nvSpPr>
          <p:cNvPr id="5125" name="文本框 1"/>
          <p:cNvSpPr txBox="1"/>
          <p:nvPr/>
        </p:nvSpPr>
        <p:spPr>
          <a:xfrm>
            <a:off x="2019300" y="1716088"/>
            <a:ext cx="3979863" cy="3076575"/>
          </a:xfrm>
          <a:prstGeom prst="rect">
            <a:avLst/>
          </a:prstGeom>
          <a:noFill/>
          <a:ln w="9525">
            <a:noFill/>
          </a:ln>
        </p:spPr>
        <p:txBody>
          <a:bodyPr>
            <a:spAutoFit/>
          </a:bodyPr>
          <a:p>
            <a:r>
              <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世界华人专家    高级会计师   </a:t>
            </a:r>
            <a:endPar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中国品牌讲师   中国财税金牌讲师</a:t>
            </a:r>
            <a:endPar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国家高级企业培训师、管理咨询师     </a:t>
            </a:r>
            <a:endPar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中华全国管理创新研究会副会长 </a:t>
            </a:r>
            <a:endPar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中国企业财务管理协会商学院专家</a:t>
            </a:r>
            <a:endPar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北京解税宝首席税务专家库成员</a:t>
            </a:r>
            <a:endPar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北京中建政研专家委员会委员</a:t>
            </a:r>
            <a:endPar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2018</a:t>
            </a:r>
            <a:r>
              <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a:t>
            </a:r>
            <a:r>
              <a:rPr lang="en-US" altLang="zh-CN"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2019</a:t>
            </a:r>
            <a:r>
              <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年度中国十强讲师</a:t>
            </a:r>
            <a:endPar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2019</a:t>
            </a:r>
            <a:r>
              <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年度中国十大管理讲师</a:t>
            </a:r>
            <a:endPar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2021</a:t>
            </a:r>
            <a:r>
              <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年度中国十强讲师、专业名师</a:t>
            </a:r>
            <a:endParaRPr lang="en-US" altLang="zh-CN"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2022</a:t>
            </a:r>
            <a:r>
              <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a:t>
            </a:r>
            <a:r>
              <a:rPr lang="en-US" altLang="zh-CN"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2023</a:t>
            </a:r>
            <a:r>
              <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年度中国十强讲师</a:t>
            </a:r>
            <a:endPar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endParaRPr>
          </a:p>
          <a:p>
            <a:endParaRPr lang="zh-CN" altLang="en-US" dirty="0">
              <a:latin typeface="Calibri" panose="020F0502020204030204" pitchFamily="34" charset="0"/>
            </a:endParaRPr>
          </a:p>
        </p:txBody>
      </p:sp>
      <p:sp>
        <p:nvSpPr>
          <p:cNvPr id="5126" name="TextBox 1"/>
          <p:cNvSpPr txBox="1"/>
          <p:nvPr/>
        </p:nvSpPr>
        <p:spPr>
          <a:xfrm>
            <a:off x="325438" y="4559300"/>
            <a:ext cx="8423275" cy="1200150"/>
          </a:xfrm>
          <a:prstGeom prst="rect">
            <a:avLst/>
          </a:prstGeom>
          <a:noFill/>
          <a:ln w="9525">
            <a:noFill/>
          </a:ln>
        </p:spPr>
        <p:txBody>
          <a:bodyPr>
            <a:spAutoFit/>
          </a:bodyPr>
          <a:p>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国有、三资、民营、上市、新三板企业副总、</a:t>
            </a:r>
            <a:r>
              <a:rPr lang="zh-CN" altLang="en-US" b="1"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财务总监、会计师事务所副所长等</a:t>
            </a:r>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18年，审计</a:t>
            </a:r>
            <a:r>
              <a:rPr lang="en-US" altLang="zh-CN"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12</a:t>
            </a:r>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年。制造 、建筑、房地产、通信、金融、院校等顾问咨询</a:t>
            </a:r>
            <a:r>
              <a:rPr lang="en-US" altLang="zh-CN"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22</a:t>
            </a:r>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年。</a:t>
            </a:r>
            <a:endParaRPr lang="en-US" altLang="zh-CN"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北大、浙大等十所大学挂钩授课或特聘高讲、教授，长期从事兼、专职授课。</a:t>
            </a:r>
            <a:endParaRPr lang="zh-CN" altLang="en-US" dirty="0">
              <a:solidFill>
                <a:srgbClr val="000000"/>
              </a:solidFill>
              <a:latin typeface="Calibri" panose="020F0502020204030204" pitchFamily="34" charset="0"/>
            </a:endParaRPr>
          </a:p>
          <a:p>
            <a:endParaRPr lang="zh-CN" altLang="en-US" dirty="0">
              <a:solidFill>
                <a:srgbClr val="000000"/>
              </a:solidFill>
              <a:latin typeface="Calibri" panose="020F0502020204030204" pitchFamily="34" charset="0"/>
            </a:endParaRPr>
          </a:p>
        </p:txBody>
      </p:sp>
      <p:sp>
        <p:nvSpPr>
          <p:cNvPr id="5127" name="TextBox 9"/>
          <p:cNvSpPr txBox="1"/>
          <p:nvPr/>
        </p:nvSpPr>
        <p:spPr>
          <a:xfrm>
            <a:off x="5588000" y="1722438"/>
            <a:ext cx="3303588" cy="3078162"/>
          </a:xfrm>
          <a:prstGeom prst="rect">
            <a:avLst/>
          </a:prstGeom>
          <a:noFill/>
          <a:ln w="9525">
            <a:noFill/>
          </a:ln>
        </p:spPr>
        <p:txBody>
          <a:bodyPr>
            <a:spAutoFit/>
          </a:bodyPr>
          <a:p>
            <a:r>
              <a:rPr lang="zh-CN" altLang="en-US"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已出版专著：</a:t>
            </a:r>
            <a:endPar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1.《</a:t>
            </a:r>
            <a:r>
              <a:rPr lang="zh-CN" altLang="en-US"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企业内部管理与风险控制实战</a:t>
            </a:r>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a:t>
            </a:r>
            <a:endPar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2.《</a:t>
            </a:r>
            <a:r>
              <a:rPr lang="zh-CN" altLang="en-US"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新税法下企业财税风险防控与纳税筹划</a:t>
            </a:r>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a:t>
            </a:r>
            <a:endPar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3.《</a:t>
            </a:r>
            <a:r>
              <a:rPr lang="zh-CN" altLang="en-US"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新企业会计准则详解与案例分析</a:t>
            </a:r>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a:t>
            </a:r>
            <a:endPar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4.《</a:t>
            </a:r>
            <a:r>
              <a:rPr lang="zh-CN" altLang="en-US"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非财务经理的财务管理</a:t>
            </a:r>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a:t>
            </a:r>
            <a:endPar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0000CC"/>
                </a:solidFill>
                <a:latin typeface="微软雅黑" panose="020B0503020204020204" pitchFamily="34" charset="-122"/>
                <a:ea typeface="微软雅黑" panose="020B0503020204020204" pitchFamily="34" charset="-122"/>
              </a:rPr>
              <a:t>5.《</a:t>
            </a:r>
            <a:r>
              <a:rPr lang="zh-CN" altLang="en-US" sz="1600" b="1" dirty="0">
                <a:solidFill>
                  <a:srgbClr val="0000CC"/>
                </a:solidFill>
                <a:latin typeface="微软雅黑" panose="020B0503020204020204" pitchFamily="34" charset="-122"/>
                <a:ea typeface="微软雅黑" panose="020B0503020204020204" pitchFamily="34" charset="-122"/>
              </a:rPr>
              <a:t>房地产企业全流程税务问题与应对实战</a:t>
            </a:r>
            <a:r>
              <a:rPr lang="en-US" altLang="zh-CN" sz="1600" b="1" dirty="0">
                <a:solidFill>
                  <a:srgbClr val="0000CC"/>
                </a:solidFill>
                <a:latin typeface="微软雅黑" panose="020B0503020204020204" pitchFamily="34" charset="-122"/>
                <a:ea typeface="微软雅黑" panose="020B0503020204020204" pitchFamily="34" charset="-122"/>
              </a:rPr>
              <a:t>》</a:t>
            </a:r>
            <a:endParaRPr lang="en-US" altLang="zh-CN" sz="1600" b="1" dirty="0">
              <a:solidFill>
                <a:srgbClr val="0000CC"/>
              </a:solidFill>
              <a:latin typeface="微软雅黑" panose="020B0503020204020204" pitchFamily="34" charset="-122"/>
              <a:ea typeface="微软雅黑" panose="020B0503020204020204" pitchFamily="34" charset="-122"/>
            </a:endParaRPr>
          </a:p>
          <a:p>
            <a:r>
              <a:rPr lang="en-US" altLang="zh-CN" sz="1600" b="1" dirty="0">
                <a:solidFill>
                  <a:srgbClr val="0000CC"/>
                </a:solidFill>
                <a:latin typeface="微软雅黑" panose="020B0503020204020204" pitchFamily="34" charset="-122"/>
                <a:ea typeface="微软雅黑" panose="020B0503020204020204" pitchFamily="34" charset="-122"/>
              </a:rPr>
              <a:t>6.《</a:t>
            </a:r>
            <a:r>
              <a:rPr lang="zh-CN" altLang="en-US" sz="1600" b="1" dirty="0">
                <a:solidFill>
                  <a:srgbClr val="0000CC"/>
                </a:solidFill>
                <a:latin typeface="微软雅黑" panose="020B0503020204020204" pitchFamily="34" charset="-122"/>
                <a:ea typeface="微软雅黑" panose="020B0503020204020204" pitchFamily="34" charset="-122"/>
              </a:rPr>
              <a:t>全面预算管理案例全解</a:t>
            </a:r>
            <a:r>
              <a:rPr lang="en-US" altLang="zh-CN" sz="1600" b="1" dirty="0">
                <a:solidFill>
                  <a:srgbClr val="0000CC"/>
                </a:solidFill>
                <a:latin typeface="微软雅黑" panose="020B0503020204020204" pitchFamily="34" charset="-122"/>
                <a:ea typeface="微软雅黑" panose="020B0503020204020204" pitchFamily="34" charset="-122"/>
              </a:rPr>
              <a:t>》</a:t>
            </a:r>
            <a:endParaRPr lang="en-US" altLang="zh-CN" sz="1600" b="1" dirty="0">
              <a:solidFill>
                <a:srgbClr val="0000CC"/>
              </a:solidFill>
              <a:latin typeface="微软雅黑" panose="020B0503020204020204" pitchFamily="34" charset="-122"/>
              <a:ea typeface="微软雅黑" panose="020B0503020204020204" pitchFamily="34" charset="-122"/>
            </a:endParaRPr>
          </a:p>
          <a:p>
            <a:r>
              <a:rPr lang="en-US" altLang="zh-CN" sz="1600" b="1" dirty="0">
                <a:solidFill>
                  <a:srgbClr val="0000CC"/>
                </a:solidFill>
                <a:latin typeface="微软雅黑" panose="020B0503020204020204" pitchFamily="34" charset="-122"/>
                <a:ea typeface="微软雅黑" panose="020B0503020204020204" pitchFamily="34" charset="-122"/>
              </a:rPr>
              <a:t>7.《</a:t>
            </a:r>
            <a:r>
              <a:rPr lang="zh-CN" altLang="en-US" sz="1600" b="1" dirty="0">
                <a:solidFill>
                  <a:srgbClr val="0000CC"/>
                </a:solidFill>
                <a:latin typeface="微软雅黑" panose="020B0503020204020204" pitchFamily="34" charset="-122"/>
                <a:ea typeface="微软雅黑" panose="020B0503020204020204" pitchFamily="34" charset="-122"/>
              </a:rPr>
              <a:t>企业内部审计全流程实战</a:t>
            </a:r>
            <a:r>
              <a:rPr lang="en-US" altLang="zh-CN" sz="1600" b="1" dirty="0">
                <a:solidFill>
                  <a:srgbClr val="0000CC"/>
                </a:solidFill>
                <a:latin typeface="微软雅黑" panose="020B0503020204020204" pitchFamily="34" charset="-122"/>
                <a:ea typeface="微软雅黑" panose="020B0503020204020204" pitchFamily="34" charset="-122"/>
              </a:rPr>
              <a:t>》</a:t>
            </a:r>
            <a:endParaRPr lang="zh-CN" altLang="en-US" sz="1600" b="1" dirty="0">
              <a:solidFill>
                <a:srgbClr val="0000CC"/>
              </a:solidFill>
              <a:latin typeface="微软雅黑" panose="020B0503020204020204" pitchFamily="34" charset="-122"/>
              <a:ea typeface="微软雅黑" panose="020B0503020204020204" pitchFamily="34" charset="-122"/>
            </a:endParaRPr>
          </a:p>
          <a:p>
            <a:endParaRPr lang="zh-CN" altLang="en-US" b="1" dirty="0">
              <a:solidFill>
                <a:srgbClr val="00000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539750" y="287655"/>
            <a:ext cx="7930515" cy="645160"/>
          </a:xfrm>
          <a:prstGeom prst="rect">
            <a:avLst/>
          </a:prstGeom>
          <a:noFill/>
        </p:spPr>
        <p:txBody>
          <a:bodyPr wrap="square" rtlCol="0">
            <a:spAutoFit/>
          </a:bodyPr>
          <a:p>
            <a:r>
              <a:rPr lang="en-US" altLang="zh-CN" sz="3600" b="1">
                <a:solidFill>
                  <a:srgbClr val="0000CC"/>
                </a:solidFill>
                <a:latin typeface="微软雅黑" panose="020B0503020204020204" pitchFamily="34" charset="-122"/>
                <a:ea typeface="微软雅黑" panose="020B0503020204020204" pitchFamily="34" charset="-122"/>
              </a:rPr>
              <a:t> </a:t>
            </a:r>
            <a:r>
              <a:rPr lang="zh-CN" altLang="en-US" sz="3600" b="1">
                <a:solidFill>
                  <a:srgbClr val="0000CC"/>
                </a:solidFill>
                <a:latin typeface="微软雅黑" panose="020B0503020204020204" pitchFamily="34" charset="-122"/>
                <a:ea typeface="微软雅黑" panose="020B0503020204020204" pitchFamily="34" charset="-122"/>
              </a:rPr>
              <a:t>2024</a:t>
            </a:r>
            <a:r>
              <a:rPr lang="en-US" altLang="zh-CN" sz="3600" b="1">
                <a:solidFill>
                  <a:srgbClr val="0000CC"/>
                </a:solidFill>
                <a:latin typeface="微软雅黑" panose="020B0503020204020204" pitchFamily="34" charset="-122"/>
                <a:ea typeface="微软雅黑" panose="020B0503020204020204" pitchFamily="34" charset="-122"/>
              </a:rPr>
              <a:t>   </a:t>
            </a:r>
            <a:r>
              <a:rPr lang="zh-CN" altLang="en-US" sz="3600" b="1">
                <a:solidFill>
                  <a:srgbClr val="0000CC"/>
                </a:solidFill>
                <a:latin typeface="微软雅黑" panose="020B0503020204020204" pitchFamily="34" charset="-122"/>
                <a:ea typeface="微软雅黑" panose="020B0503020204020204" pitchFamily="34" charset="-122"/>
              </a:rPr>
              <a:t>年</a:t>
            </a:r>
            <a:r>
              <a:rPr lang="en-US" altLang="zh-CN" sz="3600" b="1">
                <a:solidFill>
                  <a:srgbClr val="0000CC"/>
                </a:solidFill>
                <a:latin typeface="微软雅黑" panose="020B0503020204020204" pitchFamily="34" charset="-122"/>
                <a:ea typeface="微软雅黑" panose="020B0503020204020204" pitchFamily="34" charset="-122"/>
              </a:rPr>
              <a:t>   </a:t>
            </a:r>
            <a:r>
              <a:rPr lang="zh-CN" altLang="en-US" sz="3600" b="1">
                <a:solidFill>
                  <a:srgbClr val="0000CC"/>
                </a:solidFill>
                <a:latin typeface="微软雅黑" panose="020B0503020204020204" pitchFamily="34" charset="-122"/>
                <a:ea typeface="微软雅黑" panose="020B0503020204020204" pitchFamily="34" charset="-122"/>
              </a:rPr>
              <a:t>新《</a:t>
            </a:r>
            <a:r>
              <a:rPr lang="en-US" altLang="zh-CN" sz="3600" b="1">
                <a:solidFill>
                  <a:srgbClr val="0000CC"/>
                </a:solidFill>
                <a:latin typeface="微软雅黑" panose="020B0503020204020204" pitchFamily="34" charset="-122"/>
                <a:ea typeface="微软雅黑" panose="020B0503020204020204" pitchFamily="34" charset="-122"/>
              </a:rPr>
              <a:t>  </a:t>
            </a:r>
            <a:r>
              <a:rPr lang="zh-CN" altLang="en-US" sz="3600" b="1">
                <a:solidFill>
                  <a:srgbClr val="0000CC"/>
                </a:solidFill>
                <a:latin typeface="微软雅黑" panose="020B0503020204020204" pitchFamily="34" charset="-122"/>
                <a:ea typeface="微软雅黑" panose="020B0503020204020204" pitchFamily="34" charset="-122"/>
              </a:rPr>
              <a:t>公</a:t>
            </a:r>
            <a:r>
              <a:rPr lang="en-US" altLang="zh-CN" sz="3600" b="1">
                <a:solidFill>
                  <a:srgbClr val="0000CC"/>
                </a:solidFill>
                <a:latin typeface="微软雅黑" panose="020B0503020204020204" pitchFamily="34" charset="-122"/>
                <a:ea typeface="微软雅黑" panose="020B0503020204020204" pitchFamily="34" charset="-122"/>
              </a:rPr>
              <a:t>  </a:t>
            </a:r>
            <a:r>
              <a:rPr lang="zh-CN" altLang="en-US" sz="3600" b="1">
                <a:solidFill>
                  <a:srgbClr val="0000CC"/>
                </a:solidFill>
                <a:latin typeface="微软雅黑" panose="020B0503020204020204" pitchFamily="34" charset="-122"/>
                <a:ea typeface="微软雅黑" panose="020B0503020204020204" pitchFamily="34" charset="-122"/>
              </a:rPr>
              <a:t>司</a:t>
            </a:r>
            <a:r>
              <a:rPr lang="en-US" altLang="zh-CN" sz="3600" b="1">
                <a:solidFill>
                  <a:srgbClr val="0000CC"/>
                </a:solidFill>
                <a:latin typeface="微软雅黑" panose="020B0503020204020204" pitchFamily="34" charset="-122"/>
                <a:ea typeface="微软雅黑" panose="020B0503020204020204" pitchFamily="34" charset="-122"/>
              </a:rPr>
              <a:t>  </a:t>
            </a:r>
            <a:r>
              <a:rPr lang="zh-CN" altLang="en-US" sz="3600" b="1">
                <a:solidFill>
                  <a:srgbClr val="0000CC"/>
                </a:solidFill>
                <a:latin typeface="微软雅黑" panose="020B0503020204020204" pitchFamily="34" charset="-122"/>
                <a:ea typeface="微软雅黑" panose="020B0503020204020204" pitchFamily="34" charset="-122"/>
              </a:rPr>
              <a:t>法》</a:t>
            </a:r>
            <a:r>
              <a:rPr lang="en-US" altLang="zh-CN" sz="3600" b="1">
                <a:solidFill>
                  <a:srgbClr val="0000CC"/>
                </a:solidFill>
                <a:latin typeface="微软雅黑" panose="020B0503020204020204" pitchFamily="34" charset="-122"/>
                <a:ea typeface="微软雅黑" panose="020B0503020204020204" pitchFamily="34" charset="-122"/>
              </a:rPr>
              <a:t>  </a:t>
            </a:r>
            <a:r>
              <a:rPr lang="zh-CN" altLang="en-US" sz="3600" b="1">
                <a:solidFill>
                  <a:srgbClr val="0000CC"/>
                </a:solidFill>
                <a:latin typeface="微软雅黑" panose="020B0503020204020204" pitchFamily="34" charset="-122"/>
                <a:ea typeface="微软雅黑" panose="020B0503020204020204" pitchFamily="34" charset="-122"/>
              </a:rPr>
              <a:t>解</a:t>
            </a:r>
            <a:r>
              <a:rPr lang="en-US" altLang="zh-CN" sz="3600" b="1">
                <a:solidFill>
                  <a:srgbClr val="0000CC"/>
                </a:solidFill>
                <a:latin typeface="微软雅黑" panose="020B0503020204020204" pitchFamily="34" charset="-122"/>
                <a:ea typeface="微软雅黑" panose="020B0503020204020204" pitchFamily="34" charset="-122"/>
              </a:rPr>
              <a:t>   </a:t>
            </a:r>
            <a:r>
              <a:rPr lang="zh-CN" altLang="en-US" sz="3600" b="1">
                <a:solidFill>
                  <a:srgbClr val="0000CC"/>
                </a:solidFill>
                <a:latin typeface="微软雅黑" panose="020B0503020204020204" pitchFamily="34" charset="-122"/>
                <a:ea typeface="微软雅黑" panose="020B0503020204020204" pitchFamily="34" charset="-122"/>
              </a:rPr>
              <a:t>读</a:t>
            </a:r>
            <a:r>
              <a:rPr lang="en-US" altLang="zh-CN" sz="3200" b="1">
                <a:solidFill>
                  <a:srgbClr val="0000CC"/>
                </a:solidFill>
                <a:latin typeface="微软雅黑" panose="020B0503020204020204" pitchFamily="34" charset="-122"/>
                <a:ea typeface="微软雅黑" panose="020B0503020204020204" pitchFamily="34" charset="-122"/>
              </a:rPr>
              <a:t> </a:t>
            </a:r>
            <a:endParaRPr lang="zh-CN" altLang="en-US" sz="3200" b="1">
              <a:solidFill>
                <a:srgbClr val="0000CC"/>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push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 name="椭圆 35"/>
          <p:cNvSpPr/>
          <p:nvPr/>
        </p:nvSpPr>
        <p:spPr bwMode="auto">
          <a:xfrm>
            <a:off x="3547111" y="-503300"/>
            <a:ext cx="1779753" cy="1779752"/>
          </a:xfrm>
          <a:prstGeom prst="ellipse">
            <a:avLst/>
          </a:prstGeom>
          <a:gradFill flip="none" rotWithShape="1">
            <a:gsLst>
              <a:gs pos="0">
                <a:srgbClr val="00DFF6"/>
              </a:gs>
              <a:gs pos="90000">
                <a:srgbClr val="002774"/>
              </a:gs>
            </a:gsLst>
            <a:lin ang="2700000" scaled="1"/>
            <a:tileRect/>
          </a:gradFill>
          <a:ln w="0">
            <a:noFill/>
          </a:ln>
          <a:effectLst>
            <a:outerShdw blurRad="225425" dist="38100" dir="5220000" algn="ctr">
              <a:srgbClr val="000000">
                <a:alpha val="33000"/>
              </a:srgbClr>
            </a:outerShdw>
          </a:effectLst>
          <a:scene3d>
            <a:camera prst="orthographicFront">
              <a:rot lat="17399997" lon="0" rev="0"/>
            </a:camera>
            <a:lightRig rig="flat" dir="t"/>
          </a:scene3d>
          <a:sp3d extrusionH="127000">
            <a:bevelT w="254000" h="254000" prst="artDeco"/>
            <a:extrusionClr>
              <a:schemeClr val="bg1">
                <a:lumMod val="85000"/>
              </a:schemeClr>
            </a:extrusionClr>
            <a:contourClr>
              <a:srgbClr val="AFEAFF"/>
            </a:contourClr>
          </a:sp3d>
        </p:spPr>
        <p:style>
          <a:lnRef idx="1">
            <a:schemeClr val="accent2"/>
          </a:lnRef>
          <a:fillRef idx="3">
            <a:schemeClr val="accent2"/>
          </a:fillRef>
          <a:effectRef idx="2">
            <a:schemeClr val="accent2"/>
          </a:effectRef>
          <a:fontRef idx="minor">
            <a:schemeClr val="lt1"/>
          </a:fontRef>
        </p:style>
        <p:txBody>
          <a:bodyPr anchor="ctr"/>
          <a:lstStyle/>
          <a:p>
            <a:pPr marL="0" marR="0" lvl="2" indent="0" algn="ctr" defTabSz="914400" rtl="0" eaLnBrk="0" fontAlgn="ctr" latinLnBrk="0" hangingPunct="0">
              <a:lnSpc>
                <a:spcPct val="100000"/>
              </a:lnSpc>
              <a:spcBef>
                <a:spcPts val="0"/>
              </a:spcBef>
              <a:spcAft>
                <a:spcPts val="0"/>
              </a:spcAft>
              <a:buClr>
                <a:srgbClr val="FF0000"/>
              </a:buClr>
              <a:buSzPct val="70000"/>
              <a:buFont typeface="Wingdings" panose="05000000000000000000" pitchFamily="2" charset="2"/>
              <a:buChar char="u"/>
              <a:tabLst>
                <a:tab pos="136525" algn="l"/>
              </a:tabLst>
              <a:defRPr/>
            </a:pPr>
            <a:endPar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9219" name="文本框 1"/>
          <p:cNvSpPr txBox="1"/>
          <p:nvPr/>
        </p:nvSpPr>
        <p:spPr>
          <a:xfrm>
            <a:off x="3990975" y="143510"/>
            <a:ext cx="892175" cy="400050"/>
          </a:xfrm>
          <a:prstGeom prst="rect">
            <a:avLst/>
          </a:prstGeom>
          <a:noFill/>
          <a:ln w="9525">
            <a:noFill/>
          </a:ln>
        </p:spPr>
        <p:txBody>
          <a:bodyPr>
            <a:spAutoFit/>
          </a:bodyPr>
          <a:p>
            <a:r>
              <a:rPr lang="zh-CN" altLang="en-US" sz="2000" b="1" dirty="0">
                <a:solidFill>
                  <a:srgbClr val="FF0000"/>
                </a:solidFill>
                <a:latin typeface="微软雅黑" panose="020B0503020204020204" pitchFamily="34" charset="-122"/>
                <a:ea typeface="微软雅黑" panose="020B0503020204020204" pitchFamily="34" charset="-122"/>
              </a:rPr>
              <a:t>目  录</a:t>
            </a:r>
            <a:endParaRPr lang="zh-CN" altLang="en-US" sz="2000" b="1" dirty="0">
              <a:solidFill>
                <a:srgbClr val="FF000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828040" y="1296035"/>
            <a:ext cx="7450455" cy="2553335"/>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rPr>
              <a:t>                          2024年新</a:t>
            </a:r>
            <a:r>
              <a:rPr lang="zh-CN" altLang="en-US" sz="2000" b="1">
                <a:solidFill>
                  <a:srgbClr val="0000CC"/>
                </a:solidFill>
                <a:latin typeface="微软雅黑" panose="020B0503020204020204" pitchFamily="34" charset="-122"/>
                <a:ea typeface="微软雅黑" panose="020B0503020204020204" pitchFamily="34" charset="-122"/>
              </a:rPr>
              <a:t>《</a:t>
            </a:r>
            <a:r>
              <a:rPr lang="en-US" altLang="zh-CN" sz="2000" b="1">
                <a:solidFill>
                  <a:srgbClr val="0000CC"/>
                </a:solidFill>
                <a:latin typeface="微软雅黑" panose="020B0503020204020204" pitchFamily="34" charset="-122"/>
                <a:ea typeface="微软雅黑" panose="020B0503020204020204" pitchFamily="34" charset="-122"/>
              </a:rPr>
              <a:t>公司法</a:t>
            </a:r>
            <a:r>
              <a:rPr lang="zh-CN" altLang="en-US" sz="2000" b="1">
                <a:solidFill>
                  <a:srgbClr val="0000CC"/>
                </a:solidFill>
                <a:latin typeface="微软雅黑" panose="020B0503020204020204" pitchFamily="34" charset="-122"/>
                <a:ea typeface="微软雅黑" panose="020B0503020204020204" pitchFamily="34" charset="-122"/>
              </a:rPr>
              <a:t>》</a:t>
            </a:r>
            <a:r>
              <a:rPr lang="en-US" altLang="zh-CN" sz="2000" b="1">
                <a:solidFill>
                  <a:srgbClr val="0000CC"/>
                </a:solidFill>
                <a:latin typeface="微软雅黑" panose="020B0503020204020204" pitchFamily="34" charset="-122"/>
                <a:ea typeface="微软雅黑" panose="020B0503020204020204" pitchFamily="34" charset="-122"/>
              </a:rPr>
              <a:t>解读</a:t>
            </a:r>
            <a:endParaRPr lang="en-US" altLang="zh-CN" sz="2000" b="1">
              <a:solidFill>
                <a:srgbClr val="0000CC"/>
              </a:solidFill>
              <a:latin typeface="微软雅黑" panose="020B0503020204020204" pitchFamily="34" charset="-122"/>
              <a:ea typeface="微软雅黑" panose="020B0503020204020204" pitchFamily="34" charset="-122"/>
            </a:endParaRPr>
          </a:p>
          <a:p>
            <a:endParaRPr lang="zh-CN" altLang="en-US" sz="2000" b="1">
              <a:solidFill>
                <a:srgbClr val="0000CC"/>
              </a:solidFill>
              <a:latin typeface="微软雅黑" panose="020B0503020204020204" pitchFamily="34" charset="-122"/>
              <a:ea typeface="微软雅黑" panose="020B0503020204020204" pitchFamily="34" charset="-122"/>
            </a:endParaRPr>
          </a:p>
          <a:p>
            <a:r>
              <a:rPr lang="zh-CN" altLang="en-US" sz="2000" b="1">
                <a:solidFill>
                  <a:srgbClr val="C00000"/>
                </a:solidFill>
                <a:latin typeface="微软雅黑" panose="020B0503020204020204" pitchFamily="34" charset="-122"/>
                <a:ea typeface="微软雅黑" panose="020B0503020204020204" pitchFamily="34" charset="-122"/>
              </a:rPr>
              <a:t>第一讲  新《公司法》精要</a:t>
            </a:r>
            <a:endParaRPr lang="zh-CN" altLang="en-US" sz="2000" b="1">
              <a:solidFill>
                <a:srgbClr val="C00000"/>
              </a:solidFill>
              <a:latin typeface="微软雅黑" panose="020B0503020204020204" pitchFamily="34" charset="-122"/>
              <a:ea typeface="微软雅黑" panose="020B0503020204020204" pitchFamily="34" charset="-122"/>
            </a:endParaRPr>
          </a:p>
          <a:p>
            <a:r>
              <a:rPr lang="zh-CN" altLang="en-US" sz="2000" b="1">
                <a:solidFill>
                  <a:srgbClr val="C00000"/>
                </a:solidFill>
                <a:latin typeface="微软雅黑" panose="020B0503020204020204" pitchFamily="34" charset="-122"/>
                <a:ea typeface="微软雅黑" panose="020B0503020204020204" pitchFamily="34" charset="-122"/>
              </a:rPr>
              <a:t>第二讲  新《公司法》重大修订变化全面解读</a:t>
            </a:r>
            <a:endParaRPr lang="zh-CN" altLang="en-US" sz="2000" b="1">
              <a:solidFill>
                <a:srgbClr val="C00000"/>
              </a:solidFill>
              <a:latin typeface="微软雅黑" panose="020B0503020204020204" pitchFamily="34" charset="-122"/>
              <a:ea typeface="微软雅黑" panose="020B0503020204020204" pitchFamily="34" charset="-122"/>
            </a:endParaRPr>
          </a:p>
          <a:p>
            <a:r>
              <a:rPr lang="zh-CN" altLang="en-US" sz="2000" b="1">
                <a:solidFill>
                  <a:srgbClr val="C00000"/>
                </a:solidFill>
                <a:latin typeface="微软雅黑" panose="020B0503020204020204" pitchFamily="34" charset="-122"/>
                <a:ea typeface="微软雅黑" panose="020B0503020204020204" pitchFamily="34" charset="-122"/>
              </a:rPr>
              <a:t>第三讲  新《公司法》详解</a:t>
            </a:r>
            <a:endParaRPr lang="zh-CN" altLang="en-US" sz="2000" b="1">
              <a:solidFill>
                <a:srgbClr val="C00000"/>
              </a:solidFill>
              <a:latin typeface="微软雅黑" panose="020B0503020204020204" pitchFamily="34" charset="-122"/>
              <a:ea typeface="微软雅黑" panose="020B0503020204020204" pitchFamily="34" charset="-122"/>
            </a:endParaRPr>
          </a:p>
          <a:p>
            <a:r>
              <a:rPr lang="zh-CN" altLang="en-US" sz="2000" b="1">
                <a:solidFill>
                  <a:srgbClr val="C00000"/>
                </a:solidFill>
                <a:latin typeface="微软雅黑" panose="020B0503020204020204" pitchFamily="34" charset="-122"/>
                <a:ea typeface="微软雅黑" panose="020B0503020204020204" pitchFamily="34" charset="-122"/>
              </a:rPr>
              <a:t>第四讲  新《公司法》解读新视野</a:t>
            </a:r>
            <a:endParaRPr lang="zh-CN" altLang="en-US" sz="2000" b="1">
              <a:solidFill>
                <a:srgbClr val="C00000"/>
              </a:solidFill>
              <a:latin typeface="微软雅黑" panose="020B0503020204020204" pitchFamily="34" charset="-122"/>
              <a:ea typeface="微软雅黑" panose="020B0503020204020204" pitchFamily="34" charset="-122"/>
            </a:endParaRPr>
          </a:p>
          <a:p>
            <a:r>
              <a:rPr lang="zh-CN" altLang="en-US" sz="2000" b="1">
                <a:solidFill>
                  <a:srgbClr val="C00000"/>
                </a:solidFill>
                <a:latin typeface="微软雅黑" panose="020B0503020204020204" pitchFamily="34" charset="-122"/>
                <a:ea typeface="微软雅黑" panose="020B0503020204020204" pitchFamily="34" charset="-122"/>
              </a:rPr>
              <a:t>第五讲  新《公司法》下的企业应对</a:t>
            </a:r>
            <a:endParaRPr lang="zh-CN" altLang="en-US" sz="2000" b="1">
              <a:solidFill>
                <a:srgbClr val="C00000"/>
              </a:solidFill>
              <a:latin typeface="微软雅黑" panose="020B0503020204020204" pitchFamily="34" charset="-122"/>
              <a:ea typeface="微软雅黑" panose="020B0503020204020204" pitchFamily="34" charset="-122"/>
            </a:endParaRPr>
          </a:p>
          <a:p>
            <a:r>
              <a:rPr lang="zh-CN" altLang="en-US" sz="2000" b="1">
                <a:solidFill>
                  <a:srgbClr val="C00000"/>
                </a:solidFill>
                <a:latin typeface="微软雅黑" panose="020B0503020204020204" pitchFamily="34" charset="-122"/>
                <a:ea typeface="微软雅黑" panose="020B0503020204020204" pitchFamily="34" charset="-122"/>
              </a:rPr>
              <a:t>第六讲</a:t>
            </a:r>
            <a:r>
              <a:rPr lang="en-US" altLang="zh-CN" sz="2000" b="1">
                <a:solidFill>
                  <a:srgbClr val="C00000"/>
                </a:solidFill>
                <a:latin typeface="微软雅黑" panose="020B0503020204020204" pitchFamily="34" charset="-122"/>
                <a:ea typeface="微软雅黑" panose="020B0503020204020204" pitchFamily="34" charset="-122"/>
              </a:rPr>
              <a:t>  </a:t>
            </a:r>
            <a:r>
              <a:rPr lang="zh-CN" altLang="en-US" sz="2000" b="1">
                <a:solidFill>
                  <a:srgbClr val="C00000"/>
                </a:solidFill>
                <a:latin typeface="微软雅黑" panose="020B0503020204020204" pitchFamily="34" charset="-122"/>
                <a:ea typeface="微软雅黑" panose="020B0503020204020204" pitchFamily="34" charset="-122"/>
              </a:rPr>
              <a:t>全面互动答疑与课程总结</a:t>
            </a:r>
            <a:endParaRPr lang="zh-CN" altLang="en-US" sz="2000" b="1">
              <a:solidFill>
                <a:srgbClr val="C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ppt_x</p:attrName>
                                        </p:attrNameLst>
                                      </p:cBhvr>
                                      <p:tavLst>
                                        <p:tav tm="0">
                                          <p:val>
                                            <p:strVal val="0-#ppt_w/2"/>
                                          </p:val>
                                        </p:tav>
                                        <p:tav tm="100000">
                                          <p:val>
                                            <p:strVal val="#ppt_x"/>
                                          </p:val>
                                        </p:tav>
                                      </p:tavLst>
                                    </p:anim>
                                    <p:anim calcmode="lin" valueType="num">
                                      <p:cBhvr>
                                        <p:cTn id="8"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612140" y="1439545"/>
            <a:ext cx="7764780" cy="316928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一、总则</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第十一条 法定代表人以公司名义从事的民事活动，其法律后果由公司承受。</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公司章程或者股东会对法定代表人职权的限制，不得对抗善意相对人。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法定代表人因执行职务造成他人损害的，由公司承担民事责任。公司承担民事责任后，依照法律或者公司章程的规定，可以向有过错的法定代表人追偿。</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675005" y="1511300"/>
            <a:ext cx="7764780" cy="255333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第十二条 有限责任公司变更为股份有限公司，应当符合本法规定的股份有限公司的条件。股份有限公司变更为有限责任公司，应当符合本法规定的有限责任公司的条件。</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有限责任公司变更为股份有限公司的，或者股份有限公司变更为有限责任公司的，公司变更前的债权、债务由变更后的公司承继。</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第二十二条 公司的控股股东、实际控制人、董事、监事、高级管理人员不得利用关联关系损害公司利益。</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违反前款规定，给公司造成损失的，应当承担赔偿责任。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40410" y="1231900"/>
            <a:ext cx="7797800" cy="347662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二、 公司登记</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第三十二条 公司登记事项包括：</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（一）名称；</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（二）住所；</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（三）注册资本；</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（四）经营范围；</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（五）法定代表人的姓名；</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（六）有限责任公司股东、股份有限公司发起人的姓名或者名称。</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公司登记机关应当将前款规定的公司登记事项通过国家企业信用信息公示系统向社会公示。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10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260" y="1295400"/>
            <a:ext cx="7785735" cy="347662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三、股份有限公司的股份发行和转让</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第一节 </a:t>
            </a:r>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股份发行</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第一百四十二条 公司的资本划分为股份。公司的全部股份，根据公司章程的规定择一采用面额股或者无面额股。采用面额股的，每一股的金额相等。</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公司可以根据公司章程的规定将已发行的面额股全部转换为无面额股或者将无面额股全部转换为面额股。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采用无面额股的，应当将发行股份所得股款的二分之一以上计入注册资本。</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1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756285" y="1799590"/>
            <a:ext cx="7626985"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第一百五十一条 公司发行新股，股东会应当对下列事项作出决议：</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（一）新股种类及数额；</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（二）新股发行价格；</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（三）新股发行的起止日期；</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（四）向原有股东发行新股的种类及数额；</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（五）发行无面额股的，新股发行所得股款计入注册资本的金额。</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公司发行新股，可以根据公司经营情况和财务状况，确定其作价方案。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28980" y="1367790"/>
            <a:ext cx="7702550" cy="286131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第二节 </a:t>
            </a:r>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股份转让</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第一百六十条 公司公开发行股份前已发行的股份，自公司股票在证券交易所上市交易之日起一年内不得转让。法律、行政法规或者国务院证券监督管理机构对上市公司的股东、实际控制人转让其所持有的本公司股份另有规定的，从其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公司董事、监事、高级管理人员应当向公司申报所持有的本公司的股份及其变动情况，在就任时确定的任职期间每年转让的股份不得超过其所持有本公司股份总数的百分之二十五；</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1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799590"/>
            <a:ext cx="7702550" cy="224536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所持本公司股份自公司股票上市交易之日起一年内不得转让。上述人员离职后半年内，不得转让其所持有的本公司股份。公司章程可以对公司董事、监事、高级管理人员转让其所持有的本公司股份作出其他限制性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股份在法律、行政法规规定的限制转让期限内出质的，质权人不得在限制转让期限内行使质权。</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1000"/>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82955" y="1253490"/>
            <a:ext cx="7749540" cy="378460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四、公司财务、会计</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第二百零八条 公司应当在每一会计年度终了时编制财务会计报告，并依法经会计师事务所审计。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财务会计报告应当依照法律、行政法规和国务院财政部门的规定制作。</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第二百零九条 有限责任公司应当按照公司章程规定的期限将财务会计报告送交各股东。</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股份有限公司的财务会计报告应当在召开股东会年会的二十日前置备于本公司，供股东查阅；公开发行股份的股份有限公司应当公告其财务会计报告。</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1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718185" y="1655445"/>
            <a:ext cx="783209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第二百一十条 公司分配当年税后利润时，应当提取利润的百分之十列入公司法定公积金。公司法定公积金累计额为公司注册资本的百分之五十以上的，可以不再提取。</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公司的法定公积金不足以弥补以前年度亏损的，在依照前款规定提取法定公积金之前，应当先用当年利润弥补亏损。</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公司从税后利润中提取法定公积金后，经股东会决议，还可以从税后利润中提取任意公积金。</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683895" y="1799590"/>
            <a:ext cx="783209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弥补亏损和提取公积金后所余税后利润，有限责任公司按照股东实缴的出资比例分配利润，全体股东约定不按照出资比例分配利润的除外；股份有限公司按照股东所持有的股份比例分配利润，公司章程另有规定的除外。</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公司持有的本公司股份不得分配利润。</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611505" y="1367790"/>
            <a:ext cx="7921625" cy="347662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五、公司合并、分立、增资、减资</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第二百一十八条 公司合并可以采取吸收合并或者新设合并。</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一个公司吸收其他公司为吸收合并，被吸收的公司解散。两个以上公司合并设立一个新的公司为新设合并，合并各方解散。</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第二百一十九条 公司与其持股百分之九十以上的公司合并，被合并的公司不需经股东会决议，但应当通知其他股东，其他股东有权请求公司按照合理的价格收购其股权或者股份。</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公司合并支付的价款不超过本公司净资产百分之十的，可以不经股东会决议；但是，公司章程另有规定的除外。</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公司依照前两款规定合并不经股东会决议的，应当经董事会决议。</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1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367790"/>
            <a:ext cx="7752080" cy="344614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案例1：某公司法人机构合法性、签订的合同有效性和赔偿损失问题分析</a:t>
            </a:r>
            <a:endParaRPr lang="zh-CN" altLang="en-US"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某百货公司是以商品零售为主的公司，由两个私人股东设立。公司成立前拟定注册资本为25万元，1994年10月依《公司法》的规定调整注册资本后正式成立。两个股东，一个为执行董事，一个为财务负责人，其中执行董事兼任监事。</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该公司聘请在市财政局工作的丁某作为公司的总经理。此时，丁某买回的一批服装正欲卖出，上任后未经任何人同意私下和某百货公司签订了合同，用公司名义买下了他买来的服装，总价款达12.5万元，占用了公司的大量流动资金。</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1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2" name="文本框 1"/>
          <p:cNvSpPr txBox="1"/>
          <p:nvPr/>
        </p:nvSpPr>
        <p:spPr>
          <a:xfrm>
            <a:off x="683895" y="1583690"/>
            <a:ext cx="7914640"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后该批服装由于数量过多，款式陈旧而积压，致使该公司下半年的投资计划流产，大量的购货合同难以履行。公司执行董事向人民法院起诉，要求丁某赔偿经济损失。丁某认为：他是公司的经营主管，有权同任何人签订合同，确定经营方式，公司起诉他是没有任何道理的。问：</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（1）本案中，某百货有限公司的法人机构是否合法？</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（2）丁某能否担任公司的总经理？</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（3）丁某和本公司签订的合同的是否有效？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（4）丁某是否应向公司赔偿损失？</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2" name="文本框 1"/>
          <p:cNvSpPr txBox="1"/>
          <p:nvPr/>
        </p:nvSpPr>
        <p:spPr>
          <a:xfrm>
            <a:off x="683895" y="1655445"/>
            <a:ext cx="785368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分析]：私营企业可以采用有限责任公司的形式。但必须指出的是，我国《公司法》颁布以后，《私营企业暂行条例》并未废除，这就造成同一种形态的公司可以适用不同的法律。实践中，注册登记机关往往给当事人以选择余地，由其决定依据哪一法律设立有限责任公司。</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《私营企业暂行条例》限制较低，相对于《公司法》的规定而言，其设立条件及程序较不规范。本案中，某百货有限公司是依据《公司法》设立的。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2" name="文本框 1"/>
          <p:cNvSpPr txBox="1"/>
          <p:nvPr/>
        </p:nvSpPr>
        <p:spPr>
          <a:xfrm>
            <a:off x="753745" y="1757045"/>
            <a:ext cx="777621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所以，本案诸问题之分析应依据《公司法》的规定进行。有限责任公司必须依法设立，即有限责任公司要依法定的条件和法定的程序才能设立。</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本案某百货公司拟注册资本25万元，根据我国《公司法》第23条的规定，从事商业零售的公司注册资本不得少于人民币30万元，某百货公司拟定的注册资本数额低于法律的要求，在设立时应依法补足。</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2" name="文本框 1"/>
          <p:cNvSpPr txBox="1"/>
          <p:nvPr/>
        </p:nvSpPr>
        <p:spPr>
          <a:xfrm>
            <a:off x="756285" y="1583690"/>
            <a:ext cx="7605395"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根据《公司法》的规定，股东会是有限责任公司的权力机构，董事会是有限责任公司的执行机构。有限责任公司，股东人数较少和规模较小的，可以设一名执行董事，不设董事会。所以，本案中某百货公司股东人数少，不设董事会是合法的。监事会是对公司的财务和董事会执行公司业务活动进行监督的机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有限责任公司，股东人数较少和规模较小的，可以设一至二名监事。所以本案中某百货公司只设一名监事也是合法的，需要注意的是，《公司法》还规定董事、经理及财务负责人不得兼任监事。本案中，执行董事兼任监事，这是不符合《公司法》规定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2" name="文本框 1"/>
          <p:cNvSpPr txBox="1"/>
          <p:nvPr/>
        </p:nvSpPr>
        <p:spPr>
          <a:xfrm>
            <a:off x="772160" y="1511300"/>
            <a:ext cx="7670165"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（2）《公司法》明确规定，国家公务员不得兼任公司的监事、董事、经理。本案中，丁某身为财政局工作人员，不能任公司总经理。</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公司法》规定，董事、经理除公司章程规定或股东会同意外，不得同本公司订立合同或进行交易。本案中丁某滥用职权，未经任何人同意，为谋私利和本公司订立合同，是违反《公司法》的。丁某的行为同时也违反了《民法通则》中有关代理的规定。因此。丁某和本公司签订的合同无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2" name="文本框 1"/>
          <p:cNvSpPr txBox="1"/>
          <p:nvPr/>
        </p:nvSpPr>
        <p:spPr>
          <a:xfrm>
            <a:off x="772160" y="1583690"/>
            <a:ext cx="7670165"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（4）《公司法》规定，董事、监事、经理执行公司职务违反法律、行政法规或者公司章程的规定，给公司造成损害的，应当承担赔偿责任。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所以，不仅丁某和本公司签订的合同是无效的，而且丁某还应承担因此而给公司造成的损失。</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nvSpPr>
        <p:spPr>
          <a:xfrm>
            <a:off x="755650" y="1439545"/>
            <a:ext cx="7743190"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一、规定担任公司法定代表人的条件与“自动辞职”制度</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修订后的公司法第十条规定：公司的法定代表人按照公司章程的规定，由代表公司执行</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公司事务的董事或者经理担任。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担任法定代表人的董事或者经理辞任的，视为同时辞去法定代表人。法定代表人辞任的，公司应当在法定代表人辞任之日起三十日内确定新的法定代表人。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a:t>人签署</a:t>
            </a:r>
            <a:endParaRPr lang="zh-CN" altLang="en-US"/>
          </a:p>
        </p:txBody>
      </p:sp>
    </p:spTree>
  </p:cSld>
  <p:clrMapOvr>
    <a:masterClrMapping/>
  </p:clrMapOvr>
  <p:transition spd="slow" advClick="0" advTm="1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nvSpPr>
        <p:spPr>
          <a:xfrm>
            <a:off x="755650" y="1511300"/>
            <a:ext cx="7743190" cy="221488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修订前的公司法规定公司法定代表人由董事长（执行董事）或者经理担任，修订后的公司法规定公司法定代表人由“执行公司事务”的董事或经理担任，且规定法定代表人“自动辞职”制度，目的是强调法定代表人依法行使职责，消除过去为规避法律责任而挂靠“法定代表人”的现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a:t>人签署</a:t>
            </a:r>
            <a:endParaRPr lang="zh-CN" altLang="en-US"/>
          </a:p>
        </p:txBody>
      </p:sp>
    </p:spTree>
  </p:cSld>
  <p:clrMapOvr>
    <a:masterClrMapping/>
  </p:clrMapOvr>
  <p:transition spd="slow" advClick="0" advTm="1000"/>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2160" y="1583690"/>
            <a:ext cx="7647940" cy="255333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二、取消“执行董事”的提法</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rPr>
              <a:t>修订后的公司法第七十五条规定：规模较小或者股东人数较少的有限责任公司，可以不设董事会，设一名董事，行使本法规定的董事会的职权。该董事可以兼任公司经理。</a:t>
            </a:r>
            <a:endParaRPr lang="en-US" altLang="zh-CN" sz="2000">
              <a:solidFill>
                <a:srgbClr val="000000"/>
              </a:solidFill>
              <a:latin typeface="微软雅黑" panose="020B0503020204020204" pitchFamily="34" charset="-122"/>
              <a:ea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rPr>
              <a:t>      修订前的公司法规定，股东人数较少或者规模较小的有限责任公司，可以设一名执行董事，不设董事会。</a:t>
            </a:r>
            <a:endParaRPr lang="en-US" altLang="zh-CN" sz="2000">
              <a:solidFill>
                <a:srgbClr val="000000"/>
              </a:solidFill>
              <a:latin typeface="微软雅黑" panose="020B0503020204020204" pitchFamily="34" charset="-122"/>
              <a:ea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8040" y="1295400"/>
            <a:ext cx="7637780" cy="316928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三、规定公司（含股份公司）可以不设监事会或监事，可以在董事会下设审计委员会，行使监事会的职权</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修订后的公司法第八十三条规定：规模较小或者股东人数较少的有限责任公司，可以不设监事会，设一名监事，行使本法规定的监事会的职权；经全体股东一致同意，也可以不设监事。</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六十九条规定：有限责任公司可以按照公司章程的规定在董事会中设置由董事组成的审计委员会，行使本法规定的监事会的职权，不设监事会或者监事。公司董事会成员中的职工代表可以成为审计委员会成员。</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655445"/>
            <a:ext cx="762508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修订后的公司法第一百三十三条规定：规模较小或者股东人数较少的股份有限公司，可以不设监事会，设一名监事，行使本法规定的监事会的职权。</a:t>
            </a:r>
            <a:endParaRPr lang="zh-CN" altLang="en-US" sz="2000">
              <a:solidFill>
                <a:srgbClr val="000000"/>
              </a:solidFill>
              <a:latin typeface="微软雅黑" panose="020B0503020204020204" pitchFamily="34" charset="-122"/>
              <a:ea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修订后的公司法第一百二十一条第一款规定：股份有限公司可以按照公司章程的规定在董事会中设置由董事组成的审计委员会，行使本法规定的监事会的职权，不设监事会或者监事。</a:t>
            </a:r>
            <a:endParaRPr lang="zh-CN" altLang="en-US" sz="2000">
              <a:solidFill>
                <a:srgbClr val="000000"/>
              </a:solidFill>
              <a:latin typeface="微软雅黑" panose="020B0503020204020204" pitchFamily="34" charset="-122"/>
              <a:ea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28040" y="1727200"/>
            <a:ext cx="7698740" cy="1322070"/>
          </a:xfrm>
          <a:prstGeom prst="rect">
            <a:avLst/>
          </a:prstGeom>
          <a:noFill/>
        </p:spPr>
        <p:txBody>
          <a:bodyPr wrap="square" rtlCol="0">
            <a:spAutoFit/>
          </a:bodyPr>
          <a:p>
            <a:r>
              <a:rPr lang="en-US" altLang="zh-CN">
                <a:solidFill>
                  <a:srgbClr val="000000"/>
                </a:solidFill>
                <a:latin typeface="微软雅黑" panose="020B0503020204020204" pitchFamily="34" charset="-122"/>
                <a:ea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sym typeface="+mn-ea"/>
              </a:rPr>
              <a:t>监事会（监事）对于监督公司的运行，保护中小股东的权益均有较大的作用，因此，对于是否设立监事会（监事）应当慎重选择，对于不设立监事会（监事）的有限公司也应当通过完善公司章程实现对大股东的监督制约，以保护中小股东的权益。</a:t>
            </a:r>
            <a:endParaRPr lang="zh-CN" altLang="en-US" sz="2000"/>
          </a:p>
        </p:txBody>
      </p:sp>
    </p:spTree>
  </p:cSld>
  <p:clrMapOvr>
    <a:masterClrMapping/>
  </p:clrMapOvr>
  <p:transition spd="slow" advClick="0" advTm="1000"/>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82955" y="1511300"/>
            <a:ext cx="7614285"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四、规定公司法定代表人变更，申请文件由变更后的法定代表</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修订后的公司法第三十五条第三款规定：公司变更法定代表人的，变更登记申请书由变更后的法定代表人签署。</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法修订前，公司法定代表人的变更，变更登记申请书需要由原法定代表人签署。此条规定的目的在于打破公司变更法定代表人，而原法定代表人不配合变更登记，公司或股东不得不走繁琐的请求变更公司登记诉讼程序的僵局，尽量减轻对公司正常运行的影响。</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511300"/>
            <a:ext cx="7767320" cy="255333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rPr>
              <a:t>五</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、规定股东认缴出资期限最长不超过五年</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修订后的公司法第四十七条第一款规定：有限责任公司的注册资本为在公司登记机关登记的全体股东认缴的出资额。</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全体股东认缴的出资额由股东按照公司章程的规定自公司成立之日起五年内缴足。</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260" y="1295400"/>
            <a:ext cx="7807325"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修订后的公司法还规定，新公司法施行前已登记设立的公司，出资期限超过五年的，应当逐步调整至五年以内；对于出资期限、出资额明显异常的，公司登记机关可以依法要求其及时调整。具体实施办法由国务院规定。</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即新公司法施行前已经设立的公司，股东认缴出资期限将逐步调整为不超过五年，对于过去有的公司认缴期限为数十年，甚至为长期的，公司登记机关将要求其及时调整。</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2160" y="1449070"/>
            <a:ext cx="7615555"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六、新增股权、债权作为非货币财产的出资形式</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四十八条第一款规定：股东可以用货币出资，也可以用实物、知识产权、土地使用权、股权、债权等可以用货币估价并依法转让的非货币财产作价出资;但是，法律、行政法规规定不得作为出资的财产除外。</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此条规定，新增了用股权、债权的出资形式，但股权、债权出资属于非货币财产出资，应当经过严格的评估程序，并办理相应的产权过户、权利转让等手续，出资才合法有效。</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39775" y="1295400"/>
            <a:ext cx="7907655" cy="316928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七、将股东出资不足对股东承担违约责任修订为对公司承担赔偿责任</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修订后的公司法第四十九条第三款规定：股东未按期足额缴纳出资的，除应当向公司足额缴纳外，还应当对给公司造成的损失承担赔偿责任。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前的公司法规定，股东未按期足额缴纳出资的，除应当向公司足额缴纳外，还应当向已足额缴纳出资的股东承担违约责任，而修订后的公司法则规定，未按期足额缴纳出资的股东，对给公司造成的损失承担赔偿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260" y="1727200"/>
            <a:ext cx="7945120" cy="255333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八、明确规定公司可以对未足额出资的股东除权（失权制度）</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修订后的公司法第五十二条规定：股东未按照公司章程规定的出资日期缴纳出资，公司依照前条第一款规定发出书面催缴书催缴出资的，可以载明缴纳出资的宽限期;宽限期自公司发出催缴书之日起，不得少于六十日。</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宽限期届满，股东仍未履行出资义务的，公司经董事会决议可以向该股东发出失权通知，通知应当以书面形式发出。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260" y="1655445"/>
            <a:ext cx="7945120" cy="224536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自通知发出之日起，该股东丧失其未缴纳出资的股权。依照前款规定丧失的股权应当依法转让，或者相应减少注册资本并注销该股权:六个月内未转让或者注销的，由公司其他股东按照其出资比例足额缴纳相应出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股东对失权有异议的，应当自接到失权通知之日起三十日内，向人民法院提起诉讼。</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655445"/>
            <a:ext cx="7576185"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此条规定，明确了对未足额出资的股东可以进行除权，包括表决权，解决了过去对于未足额出资股东权利限制范围的争议。公司法修订前，公司法司法解释（三）规定股东未履行或者未全面履行出资义务或者抽逃出资。</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公司可以根据公司章程或者股东会决议对其利润分配请求权、新股优先认购权、剩余财产分配请求权等股东权利作出相应的合理限制。该解释明确权利限制的范围为利润分配请求权、新股优先认购权、剩余财产分配请求权，对于表决权未明确规定，因此，司法实践中对于是否可以对未足额出资的股东表决权进行限制存在争议。</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56285" y="1439545"/>
            <a:ext cx="7598410" cy="316928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在运用该条规定时，应当注意：一是需要先由公司对未足额出资的股东进行书面催缴。二是宽限期有最低要求，但无最高限制。宽限期自公司发出催缴书之日起，不得少于六十日。为此，为防止大股东（大股东通常担任董事长）、董事会（董事）滥用权利，无限制扩大宽限期，公司章程应当对宽限期作出明确规定。三是失权通知应当由董事会（董事）发出；</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四是失权通知应当以书面形式发出。五是对失权的股份应当进行转让或者减资注销，或者由公司其他股东按照其出资比例足额缴纳相应出资。六是被失权的股东异议期为三十日，并通过向人民法院提起诉讼的方式主张。</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83690"/>
            <a:ext cx="7886700"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九、明确规定股东可以要求查阅会计凭证</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修订后的公司法第五十七条第二款规定：股东可以要求查阅公司会计账簿、会计凭证。</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东要求查阅公司会计账簿会计凭证的,应当向公司提出书面请求说明目的。公司有合理根据认为股东查阅会计账簿、会计凭证有不正当目的,可能损害公司合法利益的，可以拒绝提供查阅，并应当自股东提出书面请求之日起十五日内书面签复股东并说明理公司拒绝提供查阅的，股东可以向人民法院提起诉讼。</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18185" y="1583690"/>
            <a:ext cx="7566025"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修订前的公司法未对股东可否查阅会计凭证作出规定，实践中对此亦有不同观点。全国各地人民法院，包括最高人民法院审理的类案对该问题的认识和做法不尽统一，即使同一高级人民法院对该问题的认识和做法都不尽统一。有的法院支持股东查阅公司会计凭证，而有的法院则不支持股东查阅会计凭证。此条规定，解决了这一争议。</a:t>
            </a:r>
            <a:endParaRPr lang="zh-CN" altLang="en-US" sz="2000">
              <a:solidFill>
                <a:srgbClr val="000000"/>
              </a:solidFill>
              <a:latin typeface="微软雅黑" panose="020B0503020204020204" pitchFamily="34" charset="-122"/>
              <a:ea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同时，修订后的公司法还规定，股东可以要求查阅、复制公司全资子公司相关材料的，扩大了股东知情权范围。</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11300"/>
            <a:ext cx="7831455"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十、明确了股东优先购买权“同等条件”的因素</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修订后的公司法第八十四条第二款规定：股东向股东以外的人转让股权的，应当将股权转让的数量、价格、支付方式和期限等事项书面通知其他股东，其他股东在同等条件下有优先购买权。</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该条规定，一是明确了股东转让股权时书面通知其他股东优先购买股权的相关事项，二是实际明确了股东优先购买权“同等条件”的因素，主要包括数量、价格、支付方式和期限，避免对优先购买权“同等条件”理解适用的分歧。</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727200"/>
            <a:ext cx="7691755" cy="163004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修订后的公司法第八十六条第一款规定：股东转让股权的，应当书面通知公司，请求变更股东名册;需要办理变更登记的，并请求公司向公司登记机关办理变更登记。</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公司拒绝或者在合理期限内不予答复的，转让人、受让人可以依法向人民法院提起诉讼。</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29615" y="1439545"/>
            <a:ext cx="7816850" cy="316928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十一、规定受让人对未届出资期限的认缴出资承担缴纳义务</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修订后的公司法第八十八条第一款规定：股东转让已认缴出资但未届出资期限的股权的，由受让人承担缴纳该出资的义务:受让人未按期足额缴纳出资的，转让人对受让人未按期缴纳的出资承担补充责任。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该条规定明确了对出资期限未届满、尚未出资的股权转让，缴纳出资的责任由受让人承担，转让人承担补充责任。为此，在受让股权时，需要对认缴出资情况进行核实，避免承担不必要的责任，增加受让成本。</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439545"/>
            <a:ext cx="7832090"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rPr>
              <a:t>      </a:t>
            </a:r>
            <a:r>
              <a:rPr lang="zh-CN" altLang="en-US" sz="2000" b="1">
                <a:solidFill>
                  <a:srgbClr val="E41908"/>
                </a:solidFill>
                <a:latin typeface="微软雅黑" panose="020B0503020204020204" pitchFamily="34" charset="-122"/>
                <a:ea typeface="微软雅黑" panose="020B0503020204020204" pitchFamily="34" charset="-122"/>
              </a:rPr>
              <a:t>十二、新增控股股东损害其他股东利益，其他股东有权要求公司回购股权的规定</a:t>
            </a:r>
            <a:endParaRPr lang="zh-CN" altLang="en-US" sz="2000" b="1">
              <a:solidFill>
                <a:srgbClr val="E41908"/>
              </a:solidFill>
              <a:latin typeface="微软雅黑" panose="020B0503020204020204" pitchFamily="34" charset="-122"/>
              <a:ea typeface="微软雅黑" panose="020B0503020204020204" pitchFamily="34" charset="-122"/>
            </a:endParaRPr>
          </a:p>
          <a:p>
            <a:endParaRPr lang="zh-CN" altLang="en-US" sz="2000" b="1">
              <a:solidFill>
                <a:srgbClr val="E41908"/>
              </a:solidFill>
              <a:latin typeface="微软雅黑" panose="020B0503020204020204" pitchFamily="34" charset="-122"/>
              <a:ea typeface="微软雅黑" panose="020B0503020204020204" pitchFamily="34" charset="-122"/>
            </a:endParaRPr>
          </a:p>
          <a:p>
            <a:r>
              <a:rPr lang="zh-CN" altLang="en-US" sz="2000" b="1">
                <a:solidFill>
                  <a:srgbClr val="E41908"/>
                </a:solidFill>
                <a:latin typeface="微软雅黑" panose="020B0503020204020204" pitchFamily="34" charset="-122"/>
                <a:ea typeface="微软雅黑" panose="020B0503020204020204" pitchFamily="34" charset="-122"/>
              </a:rPr>
              <a:t> </a:t>
            </a:r>
            <a:r>
              <a:rPr lang="en-US" altLang="zh-CN" sz="2000" b="1">
                <a:solidFill>
                  <a:srgbClr val="E41908"/>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修订后的公司法第八十九条第三款规定：公司的控股股东滥用股东权利，严重损害公司</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或者其他股东利益的，其他股东有权请求公司按照合理的价格收购其股权。</a:t>
            </a:r>
            <a:endParaRPr lang="zh-CN" altLang="en-US" sz="2000">
              <a:solidFill>
                <a:srgbClr val="000000"/>
              </a:solidFill>
              <a:latin typeface="微软雅黑" panose="020B0503020204020204" pitchFamily="34" charset="-122"/>
              <a:ea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此条规定，增加了中小股东权益受损时的救济渠道。在权益被控股股东严重损害时，可以要求公司回购股权。</a:t>
            </a:r>
            <a:endParaRPr lang="zh-CN" altLang="en-US" sz="2000">
              <a:solidFill>
                <a:srgbClr val="000000"/>
              </a:solidFill>
              <a:latin typeface="微软雅黑" panose="020B0503020204020204" pitchFamily="34" charset="-122"/>
              <a:ea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99795" y="1871345"/>
            <a:ext cx="7623810" cy="132207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sym typeface="+mn-ea"/>
              </a:rPr>
              <a:t>十三、修订股份有限公司的出资方式为实缴制</a:t>
            </a:r>
            <a:endParaRPr lang="zh-CN" altLang="en-US" sz="2000" b="1">
              <a:solidFill>
                <a:srgbClr val="E41908"/>
              </a:solidFill>
              <a:latin typeface="微软雅黑" panose="020B0503020204020204" pitchFamily="34" charset="-122"/>
              <a:ea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修订后的公司法第九十八条第一款规定：发起人应当在公司成立前按照其认购的股份全额缴纳股款。</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39775" y="1727200"/>
            <a:ext cx="7616825" cy="163004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sym typeface="+mn-ea"/>
              </a:rPr>
              <a:t>十四、股份有限公司可以不设董事会</a:t>
            </a:r>
            <a:endParaRPr lang="zh-CN" altLang="en-US" sz="2000" b="1">
              <a:solidFill>
                <a:srgbClr val="E41908"/>
              </a:solidFill>
              <a:latin typeface="微软雅黑" panose="020B0503020204020204" pitchFamily="34" charset="-122"/>
              <a:ea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sym typeface="+mn-ea"/>
            </a:endParaRPr>
          </a:p>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sym typeface="+mn-ea"/>
              </a:rPr>
              <a:t>修订后的公司法第一百二十八条规定：规模较小或者股东人数较少的股份有限公司，可以不设董事会，设一名董事，行使本法规定的董事会的职权。该董事可以兼任公司经理。</a:t>
            </a:r>
            <a:endParaRPr lang="en-US" altLang="zh-CN" sz="2000">
              <a:solidFill>
                <a:srgbClr val="000000"/>
              </a:solidFill>
              <a:latin typeface="微软雅黑" panose="020B0503020204020204" pitchFamily="34" charset="-122"/>
              <a:ea typeface="微软雅黑" panose="020B0503020204020204" pitchFamily="34" charset="-122"/>
              <a:sym typeface="+mn-ea"/>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583690"/>
            <a:ext cx="7703820" cy="224536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rPr>
              <a:t>       </a:t>
            </a:r>
            <a:r>
              <a:rPr lang="zh-CN" altLang="en-US" sz="2000" b="1">
                <a:solidFill>
                  <a:srgbClr val="E41908"/>
                </a:solidFill>
                <a:latin typeface="微软雅黑" panose="020B0503020204020204" pitchFamily="34" charset="-122"/>
                <a:ea typeface="微软雅黑" panose="020B0503020204020204" pitchFamily="34" charset="-122"/>
              </a:rPr>
              <a:t>十五、规定股份公司不得为他人取得本公司或者其母公司的股份提供赠与、借款、担保以及其他财务资助</a:t>
            </a:r>
            <a:endParaRPr lang="zh-CN" altLang="en-US" sz="2000" b="1">
              <a:solidFill>
                <a:srgbClr val="E41908"/>
              </a:solidFill>
              <a:latin typeface="微软雅黑" panose="020B0503020204020204" pitchFamily="34" charset="-122"/>
              <a:ea typeface="微软雅黑" panose="020B0503020204020204" pitchFamily="34" charset="-122"/>
            </a:endParaRPr>
          </a:p>
          <a:p>
            <a:endParaRPr lang="zh-CN" altLang="en-US" sz="2000" b="1">
              <a:solidFill>
                <a:srgbClr val="E41908"/>
              </a:solidFill>
              <a:latin typeface="微软雅黑" panose="020B0503020204020204" pitchFamily="34" charset="-122"/>
              <a:ea typeface="微软雅黑" panose="020B0503020204020204" pitchFamily="34" charset="-122"/>
            </a:endParaRPr>
          </a:p>
          <a:p>
            <a:r>
              <a:rPr lang="zh-CN" altLang="en-US" sz="2000" b="1">
                <a:solidFill>
                  <a:srgbClr val="E41908"/>
                </a:solidFill>
                <a:latin typeface="微软雅黑" panose="020B0503020204020204" pitchFamily="34" charset="-122"/>
                <a:ea typeface="微软雅黑" panose="020B0503020204020204" pitchFamily="34" charset="-122"/>
              </a:rPr>
              <a:t> </a:t>
            </a:r>
            <a:r>
              <a:rPr lang="en-US" altLang="zh-CN" sz="2000" b="1">
                <a:solidFill>
                  <a:srgbClr val="E41908"/>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修订后的公司法第一百六十三条第一款规定：公司不得为他人取得本公司或者其母公司的股份提供赠与、借款、担保以及其他财务资助，公司实施员工持股计划的除外。</a:t>
            </a:r>
            <a:endParaRPr lang="en-US" altLang="zh-CN" sz="2000">
              <a:solidFill>
                <a:srgbClr val="000000"/>
              </a:solidFill>
              <a:latin typeface="微软雅黑" panose="020B0503020204020204" pitchFamily="34" charset="-122"/>
              <a:ea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83690"/>
            <a:ext cx="7750175" cy="224536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sym typeface="+mn-ea"/>
              </a:rPr>
              <a:t>十六、增加国家出资公司的概念和提法</a:t>
            </a:r>
            <a:endParaRPr lang="zh-CN" altLang="en-US" sz="2000" b="1">
              <a:solidFill>
                <a:srgbClr val="E41908"/>
              </a:solidFill>
              <a:latin typeface="微软雅黑" panose="020B0503020204020204" pitchFamily="34" charset="-122"/>
              <a:ea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修订后的公司法第一百六十八条规定：国家出资公司的组织机构，适用本章规定；本章没有规定的，适用本法其他规定。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本法所称国家出资公司，是指国家出资的国有独资公司、国有资本控股公司，包括国家出资的有限责任公司、股份有限公司。</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99795" y="1511300"/>
            <a:ext cx="7605395" cy="255333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sym typeface="+mn-ea"/>
              </a:rPr>
              <a:t>十七、公司的控股股东、实际控制人负有勤勉义务，承担连带责任</a:t>
            </a:r>
            <a:endParaRPr lang="zh-CN" altLang="en-US" sz="2000" b="1">
              <a:solidFill>
                <a:srgbClr val="E41908"/>
              </a:solidFill>
              <a:latin typeface="微软雅黑" panose="020B0503020204020204" pitchFamily="34" charset="-122"/>
              <a:ea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修订后的公司法第一百八十条规定：董事、监事、高级管理人员对公司负有忠实义务，应当采取措施避免自身利益与公司利益冲突，不得利用职权牟取不正当利益。</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董事、监事、高级管理人员对公司负有勤勉义务，执行职务应当为公司的最大利益尽到管理者通常应有的合理注意。</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7405" y="1799590"/>
            <a:ext cx="7605395" cy="193802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公司的控股股东、实际控制人不担任公司董事但实际执行公司事务的，适用前两款规定。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修订后的公司法第一百九十二条规定：公司的控股股东、实际控制人指示董事、高级管理人员从事损害公司或者股东利益的行为的，与该董事、高级管理人员承担连带责任。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5650" y="1295400"/>
            <a:ext cx="7816850" cy="347662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sym typeface="+mn-ea"/>
              </a:rPr>
              <a:t>十八、严格关联交易规定</a:t>
            </a:r>
            <a:endParaRPr lang="zh-CN" altLang="en-US" sz="2000" b="1">
              <a:solidFill>
                <a:srgbClr val="E41908"/>
              </a:solidFill>
              <a:latin typeface="微软雅黑" panose="020B0503020204020204" pitchFamily="34" charset="-122"/>
              <a:ea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一百八十二条规定：董事、监事、高级管理人员，直接或者间接与本公司订立合同或者进行交易，应当就与订立合同或者进行交易有关的事项向董事会或者股东会报告，并按照公司章程的规定经董事会或者股东会决议通过。</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董事、监事、高级管理人员的近亲属，董事、监事、高级管理人员或者其近亲属直接或者间接控制的企业，以及与董事、监事、高级管理人员有其他关联关系的关联人，与公司订立合同或者进行交易，适用前款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28040" y="1439545"/>
            <a:ext cx="7659370" cy="132207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修订后的公司法将关联交易对象扩大到了监事，以及董事、监事、高级管理人员的近亲属，以及上述人员直接或者间接控制的企业和有其他关联关系的关联人，强化了对关联交易的规定和界定。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1365" y="1439545"/>
            <a:ext cx="7594600" cy="316928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十九、新增公司简易合并规定</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修订后的公司法第二百一十九条规定：公司与其持股百分之九十以上的公司合并，被合并的公司不需经股东会决议，但应当通知其他股东，其他股东有权请求公司按照合理的价格收购其股权或者股份。</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公司合并支付的价款不超过本公司净资产百分之十的，可以不经股东会决议；但是，公司章程另有规定的除外。公司依照前两款规定合并不经股东会决议的，应当经董事会决议。</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1365" y="1655445"/>
            <a:ext cx="7594600" cy="193802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简易合并主要适用于两种情形，一是与控股在百分之九十以上的子公司合并，二是合并支付的价款不超过自身公司净资产百分之十的。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第一种情形无需被合并公司股东会形成决议，第二种情形无需自身公司股东会形成决议。</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33425" y="1655445"/>
            <a:ext cx="7685405" cy="224536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二十、公司可以通过减少注册资本弥补亏损</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修订后的公司法第二百二十五条第一款规定：公司依照本法第二百一十四条第二款的规定弥补亏损后，仍有亏损的，可以减少注册资本弥补亏损。</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减少注册资本弥补亏损的，公司不得向股东分配，也不得免除股东缴纳出资或者股款的义务。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511300"/>
            <a:ext cx="7823835"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案例</a:t>
            </a:r>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2</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某公司注册资本出资问题分析</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科华股份有限公司属于发起设立的股份公司，注册资本为人民币3000万元，公司章程规定每年6月1日召开股东大会年会。科华公司管理混乱，自1998年起，陷入亏损境地。1999年5月，部分公司股东要求查阅财务账册遭拒绝。</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1999年股东大会年会召开，股东们发觉公司财务会计报表仍不向他们公开，理由是公司的商业秘密股东们无需知道。经股东们强烈要求，公司才提供了一套财会报表，包括资产负债表和利润分配表。</a:t>
            </a:r>
            <a:endParaRPr lang="en-US" altLang="zh-CN" sz="2000"/>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727200"/>
            <a:ext cx="7675245" cy="193802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股东大会年会闭会后，不少股东了解到公司提供给他们的财会报表与送交工商部门、税务部门的不一致，公司对此的解释是送交有关部门的会计报表是为应付检查的，股东们看到的才是真正的账册。</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问：根据你所学习的《公司法》知识，指出科华公司的错误，并说</a:t>
            </a:r>
            <a:r>
              <a:rPr lang="en-US" altLang="zh-CN" sz="2000"/>
              <a:t>明理由。</a:t>
            </a:r>
            <a:endParaRPr lang="en-US" altLang="zh-CN" sz="2000"/>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439545"/>
            <a:ext cx="7623810" cy="2245360"/>
          </a:xfrm>
          <a:prstGeom prst="rect">
            <a:avLst/>
          </a:prstGeom>
          <a:noFill/>
        </p:spPr>
        <p:txBody>
          <a:bodyPr wrap="square" rtlCol="0">
            <a:spAutoFit/>
          </a:bodyPr>
          <a:p>
            <a:r>
              <a:rPr lang="zh-CN" altLang="en-US"/>
              <a:t>[</a:t>
            </a:r>
            <a:r>
              <a:rPr lang="en-US" altLang="zh-CN"/>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分析：</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法》规定，公司股东有权查阅公司的财务会计报告。公司应当在每一会计年度终了时制作财务会计报告（根据相关法规，最迟应在次年的4月30日前制作完成并提交有关主体），股份有限公司的财务会计报告应在召开股东大会年会的20日以前，置备于本公司，供股东查阅。</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539750" y="1511300"/>
            <a:ext cx="7623810" cy="2861310"/>
          </a:xfrm>
          <a:prstGeom prst="rect">
            <a:avLst/>
          </a:prstGeom>
          <a:noFill/>
        </p:spPr>
        <p:txBody>
          <a:bodyPr wrap="square" rtlCol="0">
            <a:spAutoFit/>
          </a:bodyPr>
          <a:p>
            <a:r>
              <a:rPr lang="zh-CN" altLang="en-US"/>
              <a:t>[</a:t>
            </a:r>
            <a:r>
              <a:rPr lang="en-US" altLang="zh-CN"/>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公司的财务会计报告应当包括下列财务会计报表及附属明细表：</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（1）资产负债表；</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（2）损益表；</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（3）财产状况变动表；</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（4）财务情况说明书；</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（5）利润分配表。</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公司除法定的财务会计账册外，不得另立会计账册。</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82955" y="1340485"/>
            <a:ext cx="7623810" cy="2861310"/>
          </a:xfrm>
          <a:prstGeom prst="rect">
            <a:avLst/>
          </a:prstGeom>
          <a:noFill/>
        </p:spPr>
        <p:txBody>
          <a:bodyPr wrap="square" rtlCol="0">
            <a:spAutoFit/>
          </a:bodyPr>
          <a:p>
            <a:r>
              <a:rPr lang="zh-CN" altLang="en-US"/>
              <a:t>[</a:t>
            </a:r>
            <a:r>
              <a:rPr lang="en-US" altLang="zh-CN"/>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本案中，科华股份有限公司所犯的错误有：</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（1）拒绝股东查阅公司财务会计报表，剥夺了股东的法定权利；</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（2）未在公司召开股东大会年会的20日以前将财务会计报表置备于本公司，供股东查阅；</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（3）财务会计报表不完整，缺少损益表、财务状况变动表和财务情况说明书；</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（4）公司除法定的会计账册外，又另立会计账册。</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05815" y="1367790"/>
            <a:ext cx="7776845"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案例</a:t>
            </a:r>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3</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：某公司法定公积金转为公司资本问题分析</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华声股份有限公司属于募集设立的股份有限公司，注册资本为人民币5000万元，在设立过程中，经有关部门批准，以超过股票票面金额1.2倍的发行价格发行，实际所得人民币6000万元。溢价款1000万元当年被股东作为股利分配。</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两年后，由于市场行情变化，华声公司开始亏损，连续亏损两年，共计亏损人民币1200万元。股东大会罢免了原董事长，重新选举新的董事长。</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805180" y="1384300"/>
            <a:ext cx="7590790"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经过一年的改革，公司开始盈利人民币600万元，公司考虑到各股东多年来经济利益一直受损，故决定将该利润分配给股东。自此以后，公司业务蒸蒸日上，不仅弥补了公司多年的亏损，而且发展越来越快。</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1999年，公司财务状况良好，法定公积金占公司注册资本55%，法定公益金占公司注册资本的45%，公司决定，鉴于公司良好的财务状况，法定公积金可以不再提取了，法定公益金也无需再提取。为了增大企业规模，公司股东大会决定把全部法定公积金转为公司资本。</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93750" y="1727200"/>
            <a:ext cx="7656195"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（1）华声公司将股票溢价发行款作为股利分配，正确与否，请说明理由。</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（2）华声公司在刚开始盈利时将盈利分配给各股东的作法对不对，正确的作法是什么？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（3）1999年华声公司决定不再提取法定公积金与法定公益金的理由充分不充分，为什么？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（4）公司股东会能否决定将公司的法定公积金全部转为公司资本，为什么？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28040" y="1583690"/>
            <a:ext cx="7661910"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分析：</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（1）公积金，是指依照法律、公司章程或股东大会决议而从公司的营业利润或其他收入中提取的一种储备金，又称之为附加资本，可用于弥补亏损，扩大公司生产经营，增中资本。</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股份有限公司依法溢价发行的款项属于公司资本公积金，不能作为股利分配，华声公司将股票发行的溢价款作为股利分配是错误的。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683895" y="1511300"/>
            <a:ext cx="7960360" cy="316928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（2）公司向股东分配股利时应遵循非有盈余不得分配原则，按照法定顺序分配，具体讲，分配顺序为：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①在税法允许的补亏期限内，以当年全部应纳税所得额弥补公司以前年度的亏损；</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②依法缴纳所得税；</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③弥补以税前所得补亏后仍存在的亏损；</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④提取法定公积金和法定公益金；</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⑤提取任意公积金；⑥分配股利。华声公司在刚开始盈利时未弥补以往公司的亏损就分配股利，违反法律规定，必须将分配的利润退还给公司。</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828040" y="1655445"/>
            <a:ext cx="7607935" cy="2861310"/>
          </a:xfrm>
          <a:prstGeom prst="rect">
            <a:avLst/>
          </a:prstGeom>
          <a:noFill/>
        </p:spPr>
        <p:txBody>
          <a:bodyPr wrap="square" rtlCol="0">
            <a:spAutoFit/>
          </a:bodyPr>
          <a:p>
            <a:r>
              <a:rPr lang="zh-CN" altLang="en-US"/>
              <a:t> </a:t>
            </a:r>
            <a:r>
              <a:rPr lang="en-US" altLang="zh-CN"/>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（3）《公司法》规定，公司的法定公积金累计额为公司注册资本的50%以上，可不再提取，1999年华声公司法定公积金占公司注册资本的55%，可以不再提取法定公积金。</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法》规定，公司在分配当年税后利润时，应当提取利润的10%列入公司法定公积金，并提取利润的5%至10%列入公司的法定公益金，但没有规定上限。所以，只要公司有税后利润，就应提取一定比例法定公益金。据此，华声公司作出停止提取法定公益金的决定是错误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837565" y="1727200"/>
            <a:ext cx="7607935" cy="1322070"/>
          </a:xfrm>
          <a:prstGeom prst="rect">
            <a:avLst/>
          </a:prstGeom>
          <a:noFill/>
        </p:spPr>
        <p:txBody>
          <a:bodyPr wrap="square" rtlCol="0">
            <a:spAutoFit/>
          </a:bodyPr>
          <a:p>
            <a:r>
              <a:rPr lang="zh-CN" altLang="en-US"/>
              <a:t> </a:t>
            </a:r>
            <a:r>
              <a:rPr lang="en-US" altLang="zh-CN"/>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股份有限责任公司经股东大会决议可将法定公积金转为资本，但法定公积金转为资本时，所留存的该项公积金不得少于注册资本的25%，本案中华声公司将全部法定公积金转为公司资本，显然违反了《公司法》的有关规定。</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nvSpPr>
        <p:spPr>
          <a:xfrm>
            <a:off x="693420" y="1223645"/>
            <a:ext cx="7825105" cy="3825240"/>
          </a:xfrm>
          <a:prstGeom prst="rect">
            <a:avLst/>
          </a:prstGeom>
          <a:noFill/>
        </p:spPr>
        <p:txBody>
          <a:bodyPr wrap="square" rtlCol="0">
            <a:no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一、结构</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增加了”公司登记”、”国家出资公司组织机构的特别规定”独立为一章。</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二、制定依据</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明确为“依据宪法”，突出宪法根本法地位，公司法目的中增加“完善中国特色现代企业制度，弘扬企业家精神”，保护相关者利益中，在“公司、固定、债权人”之外</a:t>
            </a:r>
            <a:r>
              <a:rPr lang="en-US" altLang="zh-CN"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rPr>
              <a:t>增加“职工”合法权益。</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增加“公司名称受法律保护”规定。</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第二十条　公司从事经营活动，应当充分考虑公司职工、消费者等利益相关者的利益以及生态环境保护等社会公共利益，承担社会责任。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1365" y="1449070"/>
            <a:ext cx="7727315"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三、公司法人独立性</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第三条　公司是企业法人，有独立的法人财产，享有法人财产权。公司以其全部财产对公司的债务承担责任。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第二十三条　公司股东滥用公司法人独立地位和股东有限责任，逃避债务，严重损害公司债权人利益的，应当对公司债务承担连带责任。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股东利用其控制的两个以上公司实施前款规定行为的，各公司应当对任一公司的债务承担连带责任。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260" y="1367790"/>
            <a:ext cx="7884160"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（一）法人人格否认制度</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对于公司股东滥用公司法人独立地位，导致公司与股东人格混同，作为股东要对公司债务承担连带责任。新的《公司法》扩大了法人格否认范围，从过去纵向人格否认，扩大到“股东控制的两个以上公司”以逃避债务的，被控制的各公司之间相互承担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但是，该条“股东控制的两个以上公司”是否包括股东控制的子公司、孙公司，利用这种出资再出资，把资产转移出去，但留下债务在某个公司的行为，是否包括在内没有明晰？</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1365" y="1655445"/>
            <a:ext cx="7727315" cy="193802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“股东控制的两个以上公司”逃避债务，这时候股东是否也应当承担对债务承担连带责任？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另外，对于法人格否认，我们能不能反向否认，即被控制的公司应当对股东的债务承担连带责任？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828040" y="1655445"/>
            <a:ext cx="7633970" cy="316928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【公司债权人（他人利益保护）。根据公司法，公司股东承担有限责任，公司以全部财产对债务清偿。</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第一：如果公司股东出资不到位，出现债务到期无法清偿，则公司或已到期债权人有权要求认缴出资但未到出资期限的股东提前缴纳出资（股东出资加速到期，第54条）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如果存在公司股东滥用法人独立性或有限责任，利用其控制的“两个以上公司“实施逃避债务，严重损害债权任意利用的行为，公司股东应当对这个债权人所在公司债务承担连带责任，被作为工具的各个公司（股东控制公司）应当对任一个公司债务承担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655445"/>
            <a:ext cx="7825740" cy="224536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（二）建立一个系统观念</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损害。根据第22条，“公司控股股东、实际控制人---利用关联关系损害公司利益，给公司造成损失，应当承担赔偿责任。根据公司法265条”关联关系界定，“公司控股股东、实际控制人----与其直接或间接控制的企业之间的关系，及可能导致公司利益转移的其他关系，属于关联关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1205" y="1655445"/>
            <a:ext cx="767080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第一：集团化公司母公司直接或间接控制的公司，构成关联公司，母公司或任意一层公司直接决议或间接控制【公司法第21条，公司股东滥用股东权利给公司造成损失，应当赔偿公司损失。</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法第192条，控股股东、实际控制人指示董事、高管从事损害公司或股东利益的行为，与该董事、高管承担连带责任】公司意思表示，导致公司损失，应当承担赔偿责任（或董事高管违法执行职务导致公司损害承担损害赔偿（第188条）的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99795" y="1871345"/>
            <a:ext cx="763778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“纵向控制”确立上级股东损害赔偿责任、上级股东控制董事高管损害赔偿的连带责任。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第二：集团化公司，控股股东、实际控制人利用其他“与公司无股权关系的其他属于母公司的直接或间接控制”的公司，损害公司利益，应当承担赔偿责任。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40410" y="1583690"/>
            <a:ext cx="7738745"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对其他股东保护：根据第21条，公司股东滥用股东权利给“其他股东”造成损失，应当承担赔偿责任。【第190条董事高管违法或违反章程损害股东利益，股东可请求诉讼赔偿。第192条，控股股东、实际控制人指示董事、高管从事损害公司或股东利益的行为，与该董事、高管承担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同时对于控股股东如果滥用股东权利“严重损害”其他股东利益（或公司利益），其他股东可请求公司按照合理价格收购其股权【公司决议事项，异议股东回购请求权本质基于同一理念，第89条、161条】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61365" y="1439545"/>
            <a:ext cx="7749540" cy="316928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公司债权人（他人利益保护）。根据公司法，公司股东承担有限责任，公司以全部财产对债务清偿。</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第一：如果公司股东出资不到位，出现债务到期无法清偿，则公司或已到期债权人有权要求认缴出资但未到出资期限的股东提前缴纳出资（股东出资加速到期，第54条）。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如果存在公司股东滥用法人独立性或有限责任，利用其控制的“两个以上公司“实施逃避债务，严重损害债权任意利用的行为，公司股东应当对这个债权人所在公司债务承担连带责任，被作为工具的各个公司（股东控制公司）应当对任一个</a:t>
            </a:r>
            <a:r>
              <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公司债务</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承担连带责任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94385" y="1583690"/>
            <a:ext cx="7715885" cy="2553335"/>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（三）董事高管责任</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董监高履行职务违法，损害公司利益、股东利益、他人利益（包括债权人），给公司造成损失赔偿，给股东造成损失股东可诉讼（公司、实际控制人或董监高侵权责任），给他人（包括债权人）损失（按照董监高职务代理的即便原则确定责任），原则公司承担赔偿责任，但董事高管有过错或重大过失，也应当承担赔偿责任（这里包括超职务的个人赔偿责任，也包括公司追偿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5650" y="1655445"/>
            <a:ext cx="7812405"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（2）根据189、190、191条。当然如果董监高行为是控股股东、实际控制人指示董事、高管从事，且损害公司、其他股东利益，则该控股股东、实际控制人与该董事、高管连带责任。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或者公司控股股东或实控人本质是“影子董事（不担任公司董事但实际执行公司事务），则对公司承担忠实勤勉义务（实际即董事身份，第180条）。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16915" y="1583690"/>
            <a:ext cx="777875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（3）另外，如果董监高直接或利用“关联关系”（即他们直接或间接控制的企业）损害公司利益。应当赔偿公司损失。</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当然董监高对于关联关系人“与公司交易或签合同”应当履行关联关系报告义务由董事会或股东会决定，但对于“其他履行职责”无报告义务。】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8040" y="1583690"/>
            <a:ext cx="7563485" cy="286131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（四）公司全部财产不等于注册资本</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（1）公司登记的“注册资本”：（a）法定资本制：有限责任公司的注册资本为在公司登记机关登记的全体股东认缴的出资额。全体股东认缴的出资额由股东按照公司章程的规定自公司成立之日起五年内缴足。</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法律、行政法规以及国务院决定对有限责任公司注册资本实缴、注册资本最低限额、股东出资期限另有规定的，从其规定【也许未来立法对此有更多要求】。</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727200"/>
            <a:ext cx="752094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【股份有限公司的注册资本为在公司登记机关登记的已发行股份的股本总额。法律、行政法规以及国务院决定对股份有限公司注册资本最低限额另有规定的，从其规定。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①发起设立实缴制：第九十七条　以发起设立方式设立股份有限公司的，发起人应当认足公司章程规定的公司设立时应发行的股份。</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55650" y="1583690"/>
            <a:ext cx="780796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②募集设立限期缴纳（公司成立前）：第九十七-九十八条以募集设立方式设立股份有限公司的，发起人认购的股份不得少于公司章程规定的公司设立时应发行股份总数的百分之三十五；但是，法律、行政法规另有规定的，从其规定。发起人应当在公司成立前按照其认购的股份全额缴纳股款在发起人认购的股份缴足前，不得向他人募集股份。</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第一百条　发起人向社会公开募集股份，-----认股人应当按照所认购股份足额缴纳股款。</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603375"/>
            <a:ext cx="771398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（2）公积金：第二百一十四条　公司的公积金用于弥补公司的亏损、扩大公司生产经营或者转为增加公司注册资本。（a）公积金弥补公司亏损，应当先使用任意公积金和法定公积金；仍不能弥补的，可以按照规定使用资本公积金。（b）法定公积金转为增加注册资本时，所留存的该项公积金不得少于转增前公司注册资本的百分之二十五。</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第二百一十-二百一十一条　公司分配当年税后利润时【分配利润方案】，应当提取利润的百分之十列入公司法定公积金。</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695960" y="1583690"/>
            <a:ext cx="7820660"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公司法定公积金累计额为公司注册资本的百分之五十以上的，可以不再提取。公司的法定公积金不足以弥补以前年度亏损的，在依照前款规定提取法定公积金之前，应当先用当年利润弥补亏损【亏损弥补方案】。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从税后利润中提取法定公积金后，经股东会决议，还可以从税后利润中提取任意公积金。公司弥补亏损和提取公积金后所余税后利润，在依法分配利润。公司违反本法规定向股东分配利润的，股东应当将违反规定分配的利润退还公司；给公司造成损失的，股东及负有责任的董事、监事、高级管理人员应当承担赔偿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662940" y="1655445"/>
            <a:ext cx="7847965"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第二百一十三条　公司以超过股票票面金额的发行价格发行股份所得的溢价款、发行无面额股所得股款未计入注册资本的金额以及国务院财政部门规定列入资本公积金的其他项目，应当列为公司资本公积金。</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第一百四十二条　股份公司的资本划分为股份。公司的全部股份，根据公司章程的规定择一采用面额股或者无面额股。---采用无面额股的，应当将发行股份所得股款的二分之一以上计入注册资本。</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55650" y="1799590"/>
            <a:ext cx="7847965" cy="163004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公司可以根据公司章程的规定将已发行的面额股全部转换为无面额股或者将无面额股全部转换为面额股【采用面额股的，每一股的金额相等第一百四十八条　面额股股票的发行价格可以按票面金额，也可以超过票面金额，但不得低于票面金额。】（问题：无面额股，每股票代表的股份数）</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5165" y="1367790"/>
            <a:ext cx="7846695" cy="3169285"/>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（五）利润分配理念</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平衡公司长期发展和股东获益，法律要求每年利润必须首先弥补亏损，仍有剩余提取10%作为法定公积金，最高注册资本50%（当然股东原因多留利润在公司，提取任意公积金）。利润使用遵循：</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（1）利润转为股东投资---公积金转增资本；</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2）转投资不能全转，全转等于分红---所以公积金转增资本必须按照“分红”规制决策和使用【按实缴比例分红，否则非实缴比例或定向分红，必须全体股东决议，股份公司章程确定，章程未规定，先修改章程或全体股东决议】</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583690"/>
            <a:ext cx="7851140" cy="286131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且满足分红的前提【利润先弥补以前亏损（当年有亏损这个概念本身就无利润，从这个概念看“净利润”概念本身是包含公积金的，因为毛利的组成=净利润（股东）+税费（政府）+利息费用（债权人）+职工费用（职工）。</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所以是一个利益相关者分配经营成果的结果，凡是属于股东利益的都可入净利润），有剩余提取10%入法定公积金+不能全转增（留存法定公积金大于转增前注册资本25%）。未分配利润、盈余公积转增股本或注册资本，实质上是向股东分配股息红利：股东再以分得的股息红利增加注册资本—缴纳所得税。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655445"/>
            <a:ext cx="7640955"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根据国家税务总局公告2013年第23号，如果新股东以低于净资产价格收购股权，对于股权收购价格低于原所有者权益的差额部分未计入股权交易价格，新股东取得盈余积累转增股本的部分，应按照“利息、股息、红利所得”项目征收个人所得税。</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根据《国家税务总局关于进一步加强高收入者个人所得税征收管理的通知》（国税发[2010]54号）的规定：“加强企业转增注册资本和股本管理，对以未分配利润、盈余公积和除股票溢价发行外的其他资本公积转增注册资本和股本的，要按照“利息、股息、红利所得”项目，依据现行政策规定计征个人所得税。”</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59155" y="1799590"/>
            <a:ext cx="759079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另外，《关于将国家自主创新示范区有关税收试点政策推广到全国范围实施的通知》（财税[2015]116号）也规定了以未分配利润、盈余公积金向个人股东转增股本，个人股东获得转增的股本，应按照“利息、股息、红利所得”项目，适用20%税率征收个人所得税。</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59155" y="1655445"/>
            <a:ext cx="759079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除了股份公司以股票溢价发行形成的资本公积金转增注册资本不需要缴纳个人所得税以外，其他资本公积金包括资本溢价、接受现金捐赠、拨款转入、外币资本折算差额等转增注册资本时，都要按照“利息、股息、红利所得”项目计征个人所得税。</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除此之外本通知还对中小高新技术企业作出了一定的税收优惠，即中小高新技术企业的个人股东一次缴纳个人所得税确有困难的，可在5年内分期缴纳。</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2160" y="1511300"/>
            <a:ext cx="7688580" cy="3169285"/>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（六）股东出资</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—股东多出的那部分或政府认为鼓励股东投资补偿股东的可列入“资本公积金”（公司法第213条溢价款、无面额股未进入注册资本部分等在目标公司全体股东股权作价额大于其注册资本的情况下（溢价）。</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对目标公司的投入不能全部确认为实收资本，因为这样就会打破双方事先约定的持股比例。只有在目标公司全部股权的作价额等于其注册资本的情况下，公司对目标公司的投入才能全部进入实收资本）。</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439545"/>
            <a:ext cx="7681595"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弥补公司经营亏损，应当先使用公司资产（法定公积金或任意公积金），仍不够目标，“可以”用资本公积金。主意这里是“可以”，也就是说资本公积金如果股东不同意，不能用于公司经营亏损，为什么？</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因为股东多缴纳的那部分钱，本质比公司经营留存的盈余公积金（法定或任意）更象是股东自己的资产。所以法律上资本公积金的归属，按照出资当时约定处理，看这部分钱究竟是股权投资款、借款或资本公积，如果没有特别约定证明则就是“资本公积”。</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583690"/>
            <a:ext cx="7781925"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四、子公司独立性和特别规定</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第十三条　公司可以设立子公司。子公司具有法人资格，依法独立承担民事责任。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解析：公司只有“子公司”“母公司”，“控股子公司”“全资子公司”和分公司概念，另有控股股东、实际控制人和董监高“直接或间接控制的公司”（称为关联关系）。“那么这里的“子公司”是否包括孙公司？这个问题法律没有说，从法人独立性似乎不用说，但从实际上却是一个重要问题。</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511300"/>
            <a:ext cx="7846695" cy="347662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应当包括“孙公司”，理</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为</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1.从公司法规定的对“全资子公司”要求提供股东可查阅复制全资子公司相关材料的知情权规定，对全资子公司董监高代表诉讼规定看，这里的代表既然能穿透一级，“全资”而言就能穿透多级。</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2.基于“产权”的概念，国有资产中“控制”“控股”的概念都是穿透的，子公司为控股、控制，则其孙公司控股以上、控制以上都属于控股、控制公司。</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财务《合并报表》准则中第二条明确规定“子公司，是指被母公司控制的主体。”。</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11300"/>
            <a:ext cx="7863205"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五、公司合法权益受保护</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第三条第二款 公司的合法权益受法律保护，不受侵犯。</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第二十二条　公司的控股股东、实际控制人、董事、监事、高级管理人员不得利用关联关系损害公司利益。违反前款规定，给公司造成损失的，应当承担赔偿责任。【第一百三十九条　上市公司董事与董事会会议决议事项所涉及的企业或者个人有关联关系的，该董事应当及时向董事会书面报告。有关联关系的董事不得对该项决议行使表决权，也不得代理其他董事行使表决权。</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943735"/>
            <a:ext cx="7863205" cy="163004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该董事会会议由过半数的无关联关系董事出席即可举行，董事会会议所作决议须经无关联关系董事过半数通过。</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出席董事会会议的无关联关系董事人数不足三人的，应当将该事项提交上市公司股东会审议。】</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260" y="1367790"/>
            <a:ext cx="7863205" cy="316928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rPr>
              <a:t>     </a:t>
            </a:r>
            <a:r>
              <a:rPr lang="zh-CN" altLang="en-US" sz="2000" b="1">
                <a:solidFill>
                  <a:srgbClr val="E41908"/>
                </a:solidFill>
                <a:latin typeface="微软雅黑" panose="020B0503020204020204" pitchFamily="34" charset="-122"/>
                <a:ea typeface="微软雅黑" panose="020B0503020204020204" pitchFamily="34" charset="-122"/>
              </a:rPr>
              <a:t>六、工商登记事项、公示事项、章程记载事项关系</a:t>
            </a:r>
            <a:endParaRPr lang="zh-CN" altLang="en-US" sz="2000" b="1">
              <a:solidFill>
                <a:srgbClr val="E41908"/>
              </a:solidFill>
              <a:latin typeface="微软雅黑" panose="020B0503020204020204" pitchFamily="34" charset="-122"/>
              <a:ea typeface="微软雅黑" panose="020B0503020204020204" pitchFamily="34" charset="-122"/>
            </a:endParaRPr>
          </a:p>
          <a:p>
            <a:endParaRPr lang="zh-CN" altLang="en-US" sz="2000" b="1">
              <a:solidFill>
                <a:srgbClr val="E41908"/>
              </a:solidFill>
              <a:latin typeface="微软雅黑" panose="020B0503020204020204" pitchFamily="34" charset="-122"/>
              <a:ea typeface="微软雅黑" panose="020B0503020204020204" pitchFamily="34" charset="-122"/>
            </a:endParaRPr>
          </a:p>
          <a:p>
            <a:r>
              <a:rPr lang="en-US" altLang="zh-CN" sz="2000" b="1">
                <a:solidFill>
                  <a:srgbClr val="0000CC"/>
                </a:solidFill>
                <a:latin typeface="微软雅黑" panose="020B0503020204020204" pitchFamily="34" charset="-122"/>
                <a:ea typeface="微软雅黑" panose="020B0503020204020204" pitchFamily="34" charset="-122"/>
              </a:rPr>
              <a:t>   </a:t>
            </a:r>
            <a:r>
              <a:rPr lang="zh-CN" altLang="en-US" sz="2000" b="1">
                <a:solidFill>
                  <a:srgbClr val="0000CC"/>
                </a:solidFill>
                <a:latin typeface="微软雅黑" panose="020B0503020204020204" pitchFamily="34" charset="-122"/>
                <a:ea typeface="微软雅黑" panose="020B0503020204020204" pitchFamily="34" charset="-122"/>
              </a:rPr>
              <a:t>（一）公司登记事项</a:t>
            </a:r>
            <a:endParaRPr lang="zh-CN" altLang="en-US" sz="2000" b="1">
              <a:solidFill>
                <a:srgbClr val="0000CC"/>
              </a:solidFill>
              <a:latin typeface="微软雅黑" panose="020B0503020204020204" pitchFamily="34" charset="-122"/>
              <a:ea typeface="微软雅黑" panose="020B0503020204020204" pitchFamily="34" charset="-122"/>
            </a:endParaRPr>
          </a:p>
          <a:p>
            <a:r>
              <a:rPr lang="zh-CN" altLang="en-US" sz="2000" b="1">
                <a:solidFill>
                  <a:srgbClr val="0000CC"/>
                </a:solidFill>
                <a:latin typeface="微软雅黑" panose="020B0503020204020204" pitchFamily="34" charset="-122"/>
                <a:ea typeface="微软雅黑" panose="020B0503020204020204" pitchFamily="34" charset="-122"/>
              </a:rPr>
              <a:t> </a:t>
            </a:r>
            <a:r>
              <a:rPr lang="en-US" altLang="zh-CN" sz="2000" b="1">
                <a:solidFill>
                  <a:srgbClr val="0000CC"/>
                </a:solidFill>
                <a:latin typeface="微软雅黑" panose="020B0503020204020204" pitchFamily="34" charset="-122"/>
                <a:ea typeface="微软雅黑" panose="020B0503020204020204" pitchFamily="34" charset="-122"/>
              </a:rPr>
              <a:t>   </a:t>
            </a:r>
            <a:endParaRPr lang="zh-CN" altLang="en-US" sz="2000" b="1">
              <a:solidFill>
                <a:srgbClr val="0000CC"/>
              </a:solidFill>
              <a:latin typeface="微软雅黑" panose="020B0503020204020204" pitchFamily="34" charset="-122"/>
              <a:ea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名称、住所；注册资本；经营范围；法定代表人的姓名；有限责任公司股东、股份有限公司发起人的姓名或者名称。【营业执照记载名称、住所、注册资本、经营范围、法定代表人姓名等（一般也含股东名）】这些内容，工商登记机关主动在信息系统公示，具有信赖利益。公司营业执照签发日期为公司成立日期。</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如果这些事项发生变更，先变更登记再换发营业执照。</a:t>
            </a:r>
            <a:endParaRPr lang="zh-CN" altLang="en-US" sz="2000">
              <a:solidFill>
                <a:srgbClr val="000000"/>
              </a:solidFill>
              <a:latin typeface="微软雅黑" panose="020B0503020204020204" pitchFamily="34" charset="-122"/>
              <a:ea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295400"/>
            <a:ext cx="7721600" cy="3753485"/>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sym typeface="+mn-ea"/>
              </a:rPr>
              <a:t>（二）公司要在信息系统公示信息，保证真实、准确、</a:t>
            </a:r>
            <a:r>
              <a:rPr lang="zh-CN" altLang="en-US" b="1">
                <a:solidFill>
                  <a:srgbClr val="0000CC"/>
                </a:solidFill>
                <a:latin typeface="微软雅黑" panose="020B0503020204020204" pitchFamily="34" charset="-122"/>
                <a:ea typeface="微软雅黑" panose="020B0503020204020204" pitchFamily="34" charset="-122"/>
                <a:sym typeface="+mn-ea"/>
              </a:rPr>
              <a:t>完整</a:t>
            </a:r>
            <a:endParaRPr lang="zh-CN" altLang="en-US" b="1">
              <a:solidFill>
                <a:srgbClr val="0000CC"/>
              </a:solidFill>
              <a:latin typeface="微软雅黑" panose="020B0503020204020204" pitchFamily="34" charset="-122"/>
              <a:ea typeface="微软雅黑" panose="020B0503020204020204" pitchFamily="34" charset="-122"/>
              <a:sym typeface="+mn-ea"/>
            </a:endParaRPr>
          </a:p>
          <a:p>
            <a:endParaRPr lang="zh-CN" altLang="en-US" b="1">
              <a:solidFill>
                <a:srgbClr val="0000CC"/>
              </a:solidFill>
              <a:latin typeface="微软雅黑" panose="020B0503020204020204" pitchFamily="34" charset="-122"/>
              <a:ea typeface="微软雅黑" panose="020B0503020204020204" pitchFamily="34" charset="-122"/>
              <a:sym typeface="+mn-ea"/>
            </a:endParaRPr>
          </a:p>
          <a:p>
            <a:r>
              <a:rPr lang="en-US" altLang="zh-CN"/>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（1）有限责任公司股东认缴和实缴的出资额、出资方式和出资日期，股份有限公司发起人认购的股份数；</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（2）有限责任公司股东、股份有限公司发起人的股权、股份变更信息；</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（3）行政许可取得、变更、注销等信息；</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法律、行政法规规定的其他信息。第二百五十一条　公司未依照本法第四十条规定公示有关信息或者不如实公示有关信息的，由公司登记机关责令改正，可以处以一万元以上五万元以下的罚款。情节严重的，处以五万元以上二十万元以下的罚款；对直接负责的主管人员和其他直接责任人员处以一万元以上十万元以下的罚款。</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439545"/>
            <a:ext cx="7578725" cy="286131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sym typeface="+mn-ea"/>
              </a:rPr>
              <a:t>（三）公司章程记载事项</a:t>
            </a:r>
            <a:endParaRPr lang="zh-CN" altLang="en-US" sz="2000" b="1">
              <a:solidFill>
                <a:srgbClr val="0000CC"/>
              </a:solidFill>
              <a:latin typeface="微软雅黑" panose="020B0503020204020204" pitchFamily="34" charset="-122"/>
              <a:ea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有限责任公司章程应当载明下列事项：公司名称和住所；公司经营范围；公司注册资本；股东的姓名或者名称；股东的出资额、出资方式和出资日期；公司的机构及其产生办法、职权、议事规则公司法定代表人的产生、变更办法；股东会认为需要规定的其他事项。</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股东应当在公司章程上签名或者盖章【股东共同制定公司章程】。</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655445"/>
            <a:ext cx="7615555"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[第一百四十五条　股份公司发行类别股的公司，应当在公司章程中根据类别情况分别载明以下事项：类别股分配利润或者剩余财产的顺序；类别股的表决权数；类别股的转让限制；保护中小股东权益的措施；股东会认为需要规定的其他事项。</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公司章程可对需要类别股股东会议特别决议事项范围进行明确。]</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56285" y="1655445"/>
            <a:ext cx="759841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解析：我们常说要看法定代表人、工作人员是否有职权，要依赖法律或公司章程，那么我们在判断法律的职权是否有，应当依据法律规定和营业执照记载的事项，或工商登记事项；</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反之，如果要看章程是否限制，应当看章程，但这里有一个公司提供章程、工商作为申请材料章程那个为准的问题？过于有章程备案一说，现在只是申请材料包括章程，并不构成备案。这时候章程的限制那个为准，应当以公司直接提供为准。</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1365" y="1177290"/>
            <a:ext cx="7720965" cy="378460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sym typeface="+mn-ea"/>
              </a:rPr>
              <a:t>（四）股东协议</a:t>
            </a:r>
            <a:endParaRPr lang="zh-CN" altLang="en-US" sz="2000" b="1">
              <a:solidFill>
                <a:srgbClr val="0000CC"/>
              </a:solidFill>
              <a:latin typeface="微软雅黑" panose="020B0503020204020204" pitchFamily="34" charset="-122"/>
              <a:ea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有限责任公司设立时的股东可以签订设立协议，明确各自在公司设立过程中的权利和义务。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（1）如果股东协议对公司成立之后的事情也做了约定，仍然可视为规范各股东之间权利的约定，当然如果这种约定与后来的公司章程、股东决议不一致，按照最后那个意思为准。</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（2）如果股东协议对法定代表人、工作人员职责做出限制，由于该协议只约束股东，所以不构成对第三人约束，不能以此对抗第三人。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【股份公司，发起人应当签订发起人协议，明确各自在公司设立过程中的权利和义务。】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583690"/>
            <a:ext cx="7739380" cy="224536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sym typeface="+mn-ea"/>
              </a:rPr>
              <a:t>（五）出资证明</a:t>
            </a:r>
            <a:r>
              <a:rPr lang="zh-CN" altLang="en-US" sz="2000" b="1">
                <a:solidFill>
                  <a:srgbClr val="0000CC"/>
                </a:solidFill>
                <a:latin typeface="微软雅黑" panose="020B0503020204020204" pitchFamily="34" charset="-122"/>
                <a:ea typeface="微软雅黑" panose="020B0503020204020204" pitchFamily="34" charset="-122"/>
                <a:sym typeface="+mn-ea"/>
              </a:rPr>
              <a:t>书</a:t>
            </a:r>
            <a:endParaRPr lang="zh-CN" altLang="en-US" sz="2000" b="1">
              <a:solidFill>
                <a:srgbClr val="0000CC"/>
              </a:solidFill>
              <a:latin typeface="微软雅黑" panose="020B0503020204020204" pitchFamily="34" charset="-122"/>
              <a:ea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sym typeface="+mn-ea"/>
            </a:endParaRPr>
          </a:p>
          <a:p>
            <a:r>
              <a:rPr lang="en-US" altLang="zh-CN" sz="2000" b="1">
                <a:solidFill>
                  <a:srgbClr val="0000CC"/>
                </a:solidFill>
                <a:latin typeface="微软雅黑" panose="020B0503020204020204" pitchFamily="34" charset="-122"/>
                <a:ea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sym typeface="+mn-ea"/>
              </a:rPr>
              <a:t>   有限责任公司成立后，应当向股东签发出资证明书，记载包括股东的姓名或者名称、认缴和实缴的出资额、出资方式和出资日期；公司盖章+法定代表人签发。</a:t>
            </a:r>
            <a:endParaRPr lang="en-US" altLang="zh-CN" sz="2000">
              <a:solidFill>
                <a:srgbClr val="000000"/>
              </a:solidFill>
              <a:latin typeface="微软雅黑" panose="020B0503020204020204" pitchFamily="34" charset="-122"/>
              <a:ea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sym typeface="+mn-ea"/>
              </a:rPr>
              <a:t>      如果出资证明书记载，与公司章程、工商登记不一致，显然应当以出资证明书作为股东身份证明【自治】。</a:t>
            </a:r>
            <a:endParaRPr lang="en-US" altLang="zh-CN" sz="2000">
              <a:solidFill>
                <a:srgbClr val="000000"/>
              </a:solidFill>
              <a:latin typeface="微软雅黑" panose="020B0503020204020204" pitchFamily="34" charset="-122"/>
              <a:ea typeface="微软雅黑" panose="020B0503020204020204" pitchFamily="34" charset="-122"/>
              <a:sym typeface="+mn-ea"/>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799590"/>
            <a:ext cx="772541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【第一百四十二条　股份公司的资本划分为股份。第一百四十七条　公司的股份采取股票的形式。股票是公司签发的证明股东所持股份的凭证。公司发行的股票，应当为记名股票。</a:t>
            </a:r>
            <a:endParaRPr lang="zh-CN" altLang="en-US" sz="2000">
              <a:solidFill>
                <a:srgbClr val="000000"/>
              </a:solidFill>
              <a:latin typeface="微软雅黑" panose="020B0503020204020204" pitchFamily="34" charset="-122"/>
              <a:ea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第一百四十九条　股票采用纸面形式或者国务院证券监督管理机构规定的其他形式。</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655445"/>
            <a:ext cx="772541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股票采用纸面形式的，应当载明下列主要事项：</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公司名称；公司成立日期或者股票发行的时间；股票种类、票面金额及代表的股份数，发行无面额股的，股票代表的股份数。股票采用纸面形式的，还应当载明股票的编号，由法定代表人签名，公司盖章。发起人股票采用纸面形式的，应当标明发起人股票字样。第一百五十条　股份有限公司成立后，即向股东正式交付股票。</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公司成立前不得向股东交付股票。】</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83690"/>
            <a:ext cx="7886065" cy="224536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sym typeface="+mn-ea"/>
              </a:rPr>
              <a:t>（六）股东名册</a:t>
            </a:r>
            <a:endParaRPr lang="zh-CN" altLang="en-US" sz="2000" b="1">
              <a:solidFill>
                <a:srgbClr val="0000CC"/>
              </a:solidFill>
              <a:latin typeface="微软雅黑" panose="020B0503020204020204" pitchFamily="34" charset="-122"/>
              <a:ea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第五十六条　有限责任公司应当置备股东名册，记载包括股东的姓名或者名称及住所；股东认缴和实缴的出资额、出资方式和出资日期；出资证明书编号；取得和丧失股东资格的日期。记载于股东名册的股东，可以依股东名册主张行使股东权利。</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【股份有限公司应当制作股东名册并置备于公司。</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727200"/>
            <a:ext cx="7698740" cy="224536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股东名册应当记载：股东的姓名或者名称及住所；各股东所认购的股份种类及股份数；各股东取得股份的日期；发行纸面形式的股票的，股票的编号。股份公司股份转让后由公司将受让人的姓名或者名称及住所记载于股东名册。</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股东会会议召开前二十日内或者公司决定分配股利的基准日前五日内，不得变更股东名册。法律、行政法规或者国务院证券监督管理机构对上市公司股东名册变更另有规定的，从其规定；】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439545"/>
            <a:ext cx="7554595"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sym typeface="+mn-ea"/>
              </a:rPr>
              <a:t>七、股东设立责任</a:t>
            </a:r>
            <a:endParaRPr lang="zh-CN" altLang="en-US" sz="2000" b="1">
              <a:solidFill>
                <a:srgbClr val="E41908"/>
              </a:solidFill>
              <a:latin typeface="微软雅黑" panose="020B0503020204020204" pitchFamily="34" charset="-122"/>
              <a:ea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第四十四条 有限责任公司设立时的股东为设立公司从事的民事活动，其法律后果由公司承受。公司未成立的，其法律后果由公司设立时的股东承受；设立时的股东为二人以上的，享有连带债权，承担连带债务。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设立时的股东为设立公司以自己的名义从事民事活动产生的民事责任，第三人有权选择请求公司或者公司设立时的股东承担。【该条适用于股份公司】</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17550" y="1439545"/>
            <a:ext cx="7828915" cy="316928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解析：</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1，股东设立这种连带责任性质法律没有说，如果涉及担保、债权债务转移等问题是可能有争议。</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2.以公司名义，公司未注册，甚至未获得预登记，这时候怎么界定？以自己名义从事活动，如借款或委托服务、侵权，第三人可选择设立时股东（是全部吗？）或公司承担。</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从理论看，应该是全部设立时股东。如果第三人选择公司或其他股东承担赔偿责任，则可向有过错的股东追偿【设立时的股东因履行公司设立职责造成他人损害的，公司或者无过错的股东承担赔偿责任后，可以向有过错的股东追偿。】</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27405" y="1727200"/>
            <a:ext cx="768350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第一百零五条　股份公司设立时应发行的股份未募足，或者发行股份的股款缴足后，发起人在三十日内未召开成立大会的，认股人可以按照所缴股款并加算银行同期存款利息，要求发起人返还。</a:t>
            </a:r>
            <a:endParaRPr lang="zh-CN" altLang="en-US" sz="2000">
              <a:solidFill>
                <a:srgbClr val="000000"/>
              </a:solidFill>
              <a:latin typeface="微软雅黑" panose="020B0503020204020204" pitchFamily="34" charset="-122"/>
              <a:ea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第五十条　有限责任公司设立时，股东未按照公司章程规定实际缴纳出资，或者实际出资的非货币财产的实际价额显著低于所认缴的出资额的，设立时的其他股东与该股东在出资不足的范围内承担连带责任。</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18185" y="1439545"/>
            <a:ext cx="7731125"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sym typeface="+mn-ea"/>
              </a:rPr>
              <a:t>八、股东有限责任</a:t>
            </a:r>
            <a:endParaRPr lang="zh-CN" altLang="en-US" sz="2000" b="1">
              <a:solidFill>
                <a:srgbClr val="E41908"/>
              </a:solidFill>
              <a:latin typeface="微软雅黑" panose="020B0503020204020204" pitchFamily="34" charset="-122"/>
              <a:ea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第四条 有限责任公司的股东以其认缴的出资额为限对公司承担责任；股份有限公司的股东以其认购的股份为限对公司承担责任。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第二百二十八条　有限责任公司增加注册资本时，股东认缴新增资本的出资，依照本法设立有限责任公司缴纳出资的有关规定执行。</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股份有限公司为增加注册资本发行新股时，股东认购新股，依照本法设立股份有限公司缴纳股款的有关规定执行。</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655445"/>
            <a:ext cx="7638415"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出资方式</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第四十八条　股东可以用货币出资，也可以用实物、知识产权、土地使用权、股权、债权等可以用货币估价并可以依法转让的非货币财产作价出资；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但是，法律、行政法规规定不得作为出资的财产除外【股东不得以劳务、信用、自然人姓名、商誉、特许经营权或者设定担保的财产等作价出资】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对作为出资的非货币财产应当评估作价，核实财产，不得高估或者低估作价。法律、行政法规对评估作价有规定的，从其规定。</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72160" y="1727200"/>
            <a:ext cx="7638415"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【第一百零一条　股份公司向社会公开募集股份的股款缴足后，应当经依法设立的验资机构验资并出具证明。】</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第四十九二款股东以货币出资的，应当将货币出资足额存入有限责任公司在银行开设的账户；以非货币财产出资的，应当依法办理其财产权的转移手续。</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223645"/>
            <a:ext cx="7817485" cy="378460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九、股东权利受保护</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rPr>
              <a:t>（一）股东权利证明</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1.股东名册。第五十六条　有限责任公司应当置备股东名册。记载于股东名册的股东，可以依股东名册主张行使股东权利。第八十六股东转让股权的，应当书面通知公司，请求变更股东名册；需要办理变更登记的，并请求公司向公司登记机关办理变更登记。</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公司拒绝或者在合理期限内不予答复的，转让人、受让人可以依法向人民法院提起诉讼。股权转让的，受让人自记载于股东名册时起可以向公司主张行使股东权利。</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899795" y="1655445"/>
            <a:ext cx="7606665"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2.出资证明—股票。第五十五条　有限责任公司成立后，应当向股东签发出资证明书。出资证明书由法定代表人签名，并由公司盖章。</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第八十七条　依照本法转让股权后，公司应当及时注销原股东的出资证明书，向新股东签发出资证明书，并相应修改公司章程和股东名册中有关股东及其出资额的记载。对公司章程的该项修改不需再由股东会表决。</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71830" y="1511300"/>
            <a:ext cx="7868285" cy="286131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（二）股东权利范围</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第四条第二款  公司股东对公司依法享有资产收益、参与重大决策和选择管理者等权利。</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股权权利大小。有限公司股权，章程和约定，分红、表决权，章程未约定，则按出资比例行使分红、表决权。有限公司股权转让属于法定权利，公司无权限制，只是要保障优先购买权。【自益权一般未经章程或股东同意，无权限制。但共益权可以限制，一个股东是否有权代表其他股东，必须集体多数决。】</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683895" y="1871345"/>
            <a:ext cx="770763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股份公司则实行类别股平等原则，同类别同等权利。【第一百四十三条　股份公司股份的发行，实行公平、公正的原则，同类别的每一股份应当具有同等权利。</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同次发行的同类别股份，每股的发行条件和价格应当相同；认购人所认购的股份，每股应当支付相同价额。】【类别的设定主要围绕自益权分红、表决权、自由转让股权限制。</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a:p>
        </p:txBody>
      </p:sp>
    </p:spTree>
  </p:cSld>
  <p:clrMapOvr>
    <a:masterClrMapping/>
  </p:clrMapOvr>
  <p:transition spd="slow" advClick="0" advTm="1000"/>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93750" y="1727200"/>
            <a:ext cx="765429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第一百四十四条　公司可以按照公司章程的规定发行下列与普通股权利不同的类别股：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（1）优先或者劣后分配利润或者剩余财产的股份；</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（2）每一股的表决权数多于或者少于普通股的股份[公司发行次类别股的，对于监事或者审计委员会成员的选举和</a:t>
            </a:r>
            <a:r>
              <a:rPr lang="zh-CN" altLang="en-US" sz="2000">
                <a:solidFill>
                  <a:srgbClr val="000000"/>
                </a:solidFill>
                <a:latin typeface="微软雅黑" panose="020B0503020204020204" pitchFamily="34" charset="-122"/>
                <a:ea typeface="微软雅黑" panose="020B0503020204020204" pitchFamily="34" charset="-122"/>
                <a:sym typeface="+mn-ea"/>
              </a:rPr>
              <a:t>更换。</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（3）转让须经公司同意等转让受限的股份；</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（4）国务院规定的其他类别股。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28040" y="1655445"/>
            <a:ext cx="765429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【公开发行股份的公司不得发行前款第二项、第三项规定的类别股；公开发行前已发行的除外。</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解析：表决权属于兼具自益性和共益性，设置上比较特殊，一方面规定对其中监督权属性的，仍与其他普通股平等，其他普通股有限制，这种股的才可以有限制。</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另一方面，限制表决权、限制自由转让权，只在发起设立股份公司中存在，如果一开始公募设立或从发起设立后转为又公开募集设立，则对新的公募股权不得限制。</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511935"/>
            <a:ext cx="7828280" cy="316928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十、公司治理结构</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（一）股东会、董事会、监事会</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rPr>
              <a:t>单层制董事会是由执行董事和独立董事组成、共享董事会治理的董事会模式。是股东导向型的。</a:t>
            </a:r>
            <a:endPar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rPr>
              <a:t>单层制是指公司只有一个管理机关董事会，没有监事会。董事会集执行职能与监督职能于一身，其中监督职能在很大程度上是通过独立董事制度来实现的。</a:t>
            </a:r>
            <a:endPar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7405" y="1656080"/>
            <a:ext cx="7657465" cy="224536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rPr>
              <a:t>双层制董事会是由一个地位较高的董事会监管一个代表相关利益者的执行董事会的董事会模式。是社会导向型的。</a:t>
            </a:r>
            <a:endPar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rPr>
              <a:t>双层制是指公司拥有董事会和监事会双重机构,即有一个负责商业经营的经营机构董事会,和一个负责监督经营机构的监督机构监事会。执行职能和监督职能是分开的，即董事会负责执行职能，监事会负责监督职能。</a:t>
            </a:r>
            <a:endPar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28980" y="1209675"/>
            <a:ext cx="7777480" cy="3476625"/>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（二）三会组织议事方式和表决程序</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问题：监事会不能无效或撤销吗？</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问题：议事方式、表决程序，与“召集程序、表决方式”是否一致，关系是什么？电子通信方式，是否只适用与召开会议方式、表决方式？反过来，会议召集方式是否不属于召集程序内涵，也就不属于可撤销的范围？</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问题：第125条，股份公司董事应当对董事会的决议承担责任。董事会的决议违反法律、行政法规或者公司章程、股东会决议，给公司造成严重损失的，参与决议的董事对公司负赔偿责任；经证明在表决时曾表明异议并记载于会议记录的，该董事可以免除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28980" y="1655445"/>
            <a:ext cx="755650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问题：国有出资公司的组织明确规定适用公司法，先特别后普遍。但对国有出资公司设立，没有规定是否适用。</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理论上，作为公司，自然适用公司法设立规定，但设立过程中的公司尚未成立，只是发起人或设立人的责任可由成立后公司承担，所以这时候设立中公司尚未成为公司，所以应当首先适用《企业国有资产法》而非《公司法》。</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2160" y="1231900"/>
            <a:ext cx="7576185" cy="378460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十一、法定代表人规范</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第十条　公司的法定代表人按照公司章程的规定，由代表公司执行公司事务的董事或者经理担任。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担任法定代表人的董事或者经理辞任的，视为同时辞去法定代表人。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法定代表人辞任的，公司应当在法定代表人辞任之日起三十日内确定新的法定代表人。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第十一条　法定代表人以公司名义从事的民事活动，其法律后果由公司承受。</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公司章程或者股东会对法定代表人职权的限制，不得对抗善意相对人。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828040" y="1603375"/>
            <a:ext cx="7623175"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法定代表人因执行职务造成他人损害的，由公司承担民事责任。公司承担民事责任后，依扩展了法定代表人担任人范围，“代表公司执行公司事务的董事或经理担任”，不具有董事经理身份自动不具有法定代表人身份，辞任之人30日确定新法定代表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由于法定代表人具体按照公司章程规定选任，如果法定代表人记载在公司章程、工商登记事项中，故需要修改公司章程，且办理工商变更，变更申请由变更后的法定代表人签字申请，并提交修改后的公司章程。</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95960" y="1231900"/>
            <a:ext cx="7875905" cy="3887470"/>
          </a:xfrm>
          <a:prstGeom prst="rect">
            <a:avLst/>
          </a:prstGeom>
          <a:noFill/>
        </p:spPr>
        <p:txBody>
          <a:bodyPr wrap="square" rtlCol="0">
            <a:no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十二、股东、董监高守法、忠实勤勉义务、赔偿责任</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（一）公司股东责任</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第二十一条第二款　公司股东应当遵守法律、行政法规和公司章程，依法行使股东权利，公司股东滥用股东权利给公司或者其他股东造成损失的，应当承担赔偿责任。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第二十三条　公司股东滥用公司法人独立地位和股东有限责任，逃避债务，严重损害公司债权人利益的，应当对公司债务承担连带责任。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股东利用其控制的两个以上公司实施前款规定行为的，各公司应当对任一公司的债务承担连带责任。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805180" y="1583690"/>
            <a:ext cx="7666355" cy="316928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第八十九条 公司的控股股东滥用股东权利，严重损害公司或者其他股东利益的，其他股东有权请求公司按照合理的价格收购其股权。</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第二十二条　公司的控股股东、实际控制人-----不得利用关联关系损害公司利益。</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违反前款规定，给公司造成损失的，应当承担赔偿责任。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法》关联关系，是指公司控股股东、实际控制人、董事、监事、高级管理人员与其直接或者间接控制的企业之间的关系，以及可能导致公司利益转移的其他关系。但是，国家控股的企业之间不仅因为同受国家控股而具有关联关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53415" y="1511300"/>
            <a:ext cx="7858125" cy="286131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（二）董监高责任</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《公司法》公司、股东、董事、监事、高级管理人员应当遵守法律、行政法规和公司章程【章程对其具有约束力，包括法定代表人】。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【公司要遵守法律法规，遵守社会公德、商业道德】</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第一百七十七条　国家出资公司应当依法建立健全内部监督管理和风险控制制度，加强内部合规管理。</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53415" y="1253490"/>
            <a:ext cx="7858125" cy="2553335"/>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第一百八十条　董事、监事、高级管理人员对公司负有忠实义务，应当采取措施避免自身利益与公司利益冲突，不得利用职权牟取不正当利益。董事、监事、高级管理人员对公司负有勤勉义务，执行职务应当为公司的最大利益尽到管理者通常应有的合理注意。</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公司的控股股东、实际控制人不担任公司董事但实际执行公司事务的，适用前两款规定。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675005" y="1275715"/>
            <a:ext cx="7829550" cy="347662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贿赂犯罪中的“谋取不正当利益”？</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答：谋取不正当利益一般包括以下情形：</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（1）谋取的利益违反法律、法规、规章、政策规定；</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（2）受贿人为请托人提供帮助或者方便条件的行为违反法律、法规、规章、政策、行业规范的规定；</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（3）违背公平、公正原则，在经济、组织人事管理等活动中谋取竞争优势。</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谋取不正当利益既包括谋取的利益本身不正当，也包括谋取利益的程序不正当。对于谋取竞争优势的认定，要注意结合有无违反条件、程序规定，是否对其他市场主体公平竞争造成实际影响等具体认定，不能直接根据行贿、受贿事实认定谋取竞争优势。</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39775" y="1367790"/>
            <a:ext cx="7642225" cy="3169285"/>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（三）勤勉义务</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第一百八十八条　董事、监事、高级管理人员执行职务违反法律、行政法规或者公司章程的规定，给公司造成损失的，应当承担赔偿责任。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第一百九十条　董事、高级管理人员违反法律、行政法规或者公司章程的规定，损害股东利益的，股东可以向人民法院提起诉讼。</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第一百九十一条　董事、高级管理人员执行职务，给他人造成损害的，公司应当承担赔偿责任；董事、高级管理人员存在故意或者重大过失的，也应当承担赔偿责任。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583690"/>
            <a:ext cx="7647940"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第一百八十九条　董事、高级管理人员有前条规定的情形的，有限责任公司的股东、股份有限公司连续一百八十日以上单独或者合计持有公司百分之一以上股份的股东，可以书面请求监事会向人民法院提起诉讼；监事有前条规定的情形的，前述股东可以书面请求董事会向人民法院提起诉讼。</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监事会或者董事会收到前款规定的股东书面请求后拒绝提起诉讼，或者自收到请求之日起三十日内未提起诉讼，或者情况紧急、不立即提起诉讼将会使公司利益受到难以弥补的损害的，前款规定的股东有权为公司利益以自己的名义直接向人民法院提起诉讼。</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7405" y="1295400"/>
            <a:ext cx="7698740" cy="347662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十三、公司解散清算</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第二百二十九条　公司因下列原因解散：</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（一）公司章程规定的营业期限届满或者公司章程规定的其他解散事由出现；</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（二）股东会决议解散；【公司有前条第一款第一项、第二项情形，且尚未向股东分配财产的，可以通过修改公司章程或者经股东会决议而存续。 依照前款规定修改公司章程或者经股东会决议，有限责任公司须经持有三分之二以上表决权的股东通过，股份有限公司须经出席股东会会议的股东所持表决权的三分之二以上通过。】</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（三）因公司合并或者分立需要解散；</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39775" y="1511300"/>
            <a:ext cx="7824470"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（四）依法被吊销营业执照、责令关闭或者被撤销；</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五）人民法院依照本法第二百三十一条的规定予以解散【公司经营管理发生严重困难，继续存续会使股东利益受到重大损失，通过其他途径不能解决的，持有公司百分之十以上表决权的股东，可以请求人民法院解散公司】。</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第二百四十九条　外国公司撤销其在中华人民共和国境内的分支机构时，应当依法清偿债务，依照本法有关公司清算程序的规定进行清算。未清偿债务之前，不得将其分支机构的财产转移至中华人民共和国境外。</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367790"/>
            <a:ext cx="7698740" cy="347662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案例4：某公司清偿义务问题分析</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1997年3月，甲有限公司由于市场情况发生重大变化，如继续经营将导致公司惨重损失。3月20日，该公司召开了股东大会，以出席会议的股东所持表决权的半数通过决议解散公司。4月15日，股东大会选任公司5名董事组成清算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清算组成立后于5月5日起正式启动清算工作，将公司解散及清算事项分别通知了有关的公司债权人，并于5月20日、5月31日分别在报纸上进行了公告，规定自公告之日起3个月内未向公司申报债权者，将不负清偿义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583690"/>
            <a:ext cx="7719060" cy="2852420"/>
          </a:xfrm>
          <a:prstGeom prst="rect">
            <a:avLst/>
          </a:prstGeom>
          <a:noFill/>
        </p:spPr>
        <p:txBody>
          <a:bodyPr wrap="square" rtlCol="0">
            <a:no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（1）该公司关于清算的决议是否合法？说明理由。</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（2）甲公司能否由股东会委托董事组成清算组？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（3）该公司在清算中有关保护债权人的程序是否合法？</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[分析]</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该公司关于清算的决议不合法。根据我国《公司法》的规定，股份有限公司决议解散公司，须经出席股东大会的股东所持表决权的2/3以上的多数通过，但本案中，甲股份有限公司只以出席会议的股东所持表决权的半数通过决议解散公司，故该清算决议是不合法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83690"/>
            <a:ext cx="7888605"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（2）按照我国《公司法》的规定，股份有限公司的清算组由股东会议确定其人选。因此，在本案中，甲公司由股东大会选任清算人是有法律依据的。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而且，在公司法实务中，股份有限公司清算组的组成，按照一般惯例，也大多确定董事组成公司清组。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83690"/>
            <a:ext cx="776986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3）该公司关于保护债权人的程序不合法，根据我国《公司法》的规定，股东大会决议解散公司的，应当在15日内成立清算组。清算组应当自成立之日起10日内通知债权人，并于60日内在报纸上至少公告3次。该公司在3月20日通过了股东大会决议，而至4月15日才成立清算组，整整迟了10天。</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另外，清算组成立后，应当立即着手公司清算工作，但迟至5月5日才正式启动清算工作，超过了自成立之日起10日内通知债权人的期限，且只在报纸上公告了2次。这些都是不合法的。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nvSpPr>
        <p:spPr>
          <a:xfrm>
            <a:off x="828040" y="1511300"/>
            <a:ext cx="7724140"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一、公司资本制度的修改</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新修订的公司法规定，有限责任公司股东出资期限不得超过五年。</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要求“全体股东认缴的出资额由股东按照公司章程的规定自公司成立之日起五年内缴足”，强制规定有限公司股东最长认缴出资期限，同时明确法律、行政法规以及国务院决定可以对注册资本实缴及最低限额、股东出资期限作出特别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nvSpPr>
        <p:spPr>
          <a:xfrm>
            <a:off x="683895" y="1511300"/>
            <a:ext cx="7724140" cy="255333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对新法施行前已登记设立且出资期限超过本法规定期限的公司设置过渡期，要求其将出资期限逐步调整至本法规定的期限以内。</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并特别在股份有限公司中引入授权资本制，允许公司章程或者股东会授权董事会发行股份，并要求发起人全额缴纳股款，既方便公司设立、提高筹资灵活性，又减少注册资本虚化等问题。</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83690"/>
            <a:ext cx="7749540"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二、公司治理的优化</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新修订的公司法允许公司只设董事会、不设监事会，公司只设董事会的，应当在董事会中设置审计委员会行使监事会职权。同时，公司法进一步简化公司组织机构设置。</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对于规模较小或者股东人数较少的公司，可以不设董事会，设一名董事，不设监事会，设一名监事。</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endParaRPr lang="en-US" altLang="zh-CN" sz="2000"/>
          </a:p>
        </p:txBody>
      </p:sp>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8040" y="1871345"/>
            <a:ext cx="7551420" cy="163004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三、公司注册登记的便利</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新修订的公司法明确了公司设立登记、变更登记、注销登记的事项和程序，要求公司登记机关优化登记流程，提高登记效率和便利化水平。</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2160" y="1511300"/>
            <a:ext cx="7677150" cy="163004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四、公司治理制度的完善</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新修订的公司法明确了公司董事、监事、高级管理人员的资格和义务，并规定公司的控股股东、实际控制人不担任公司董事但实际执行公司事务的，对公司负有忠实义务和勤勉义务。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923290" y="1655445"/>
            <a:ext cx="7599045" cy="1960245"/>
          </a:xfrm>
          <a:prstGeom prst="rect">
            <a:avLst/>
          </a:prstGeom>
          <a:noFill/>
        </p:spPr>
        <p:txBody>
          <a:bodyPr wrap="square" rtlCol="0">
            <a:no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五、公司债券的规定</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新修订的公司法对公司债券的发行、转让、偿还等环节做出了详细规定，以规范公司债券市场的运作。</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endParaRPr lang="en-US" altLang="zh-CN" sz="2000"/>
          </a:p>
        </p:txBody>
      </p:sp>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727200"/>
            <a:ext cx="7781925" cy="163004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六、强化公司股东权益的保护</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新修订的公司法规定，股东有权查阅、复制公司的会计凭证、会计账簿和会计报表等相关材料，有权请求公司按照合理的价格收购其股权。</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0570" y="1367790"/>
            <a:ext cx="7690485" cy="255333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案例5：某公司分立程序问题分析</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天成有限责任公司是一家经营商品批发的有限责任公司，由于市场不景气，加上股东内耗严重，公司负责累累。</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在一次股东会议上，股东李×提议将天成公司分立为两个公司，一个叫地成有限责任公司，另一个叫天益有限公司，由地成公司承担老天成的债务，天益有限公司利用老天成公司的净资产。该提议被股东大会一致通过，天成公司利用老天成</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司的净资产。</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8040" y="1799590"/>
            <a:ext cx="7607300"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该提议被股东大会一致通过，天成公司分立为地成与天益两家公司，约定地成公司承担老天成公司所有债务。然后分立各方办理了相应的登记注销手续。</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不久，老天成公司的债权人沈阳飞虹有限公司找上门来，发觉地成公司资不抵债，要求天益公司承担连带债务，天益公司拿出分立协议书，拒不偿还天成公司的债务。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问：</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（1）按照《公司法》的规定，天成公司的分立程序合法吗？</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（2）如何看待本案中分立协议书的效力？</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5650" y="1367790"/>
            <a:ext cx="7877810" cy="3242310"/>
          </a:xfrm>
          <a:prstGeom prst="rect">
            <a:avLst/>
          </a:prstGeom>
          <a:noFill/>
        </p:spPr>
        <p:txBody>
          <a:bodyPr wrap="square" rtlCol="0">
            <a:no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分析：</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（1）公司分立是指一个公司依照有关法律、法规规定分成两个或两个以上公司的法律行为。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公司分立，不仅是公司自身的事情，而且关系到进行分立的公司的股东及债权人利益，因此法律明确规定了分立的相关程序，只有按法程序分立才产生法律效力。</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我国《公司法》规定，公司分立，其财产作相应的分割。公司分立时，应当编制资产负债财产清单，公司应当自作出分立决议之日起10日内通知债权人。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40410" y="1151255"/>
            <a:ext cx="7710170" cy="3420745"/>
          </a:xfrm>
          <a:prstGeom prst="rect">
            <a:avLst/>
          </a:prstGeom>
          <a:noFill/>
        </p:spPr>
        <p:txBody>
          <a:bodyPr wrap="square" rtlCol="0">
            <a:noAutofit/>
          </a:bodyPr>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并于30日内在报纸上至少公告3次，债权人自接到通知书之日起30日内，未接到通知书的自第一次公告之日90日内，有权要求公司清偿债务或提供相应的担保，不清偿债务或不提供相应担保的，公司不得分立。天成公司在分立过程中，既没有编制资产负责及财产清单，也没有履行债权人保护程序，因此该分立行为无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（2）本案中，天成公司分立为地成公司与天益公司，目的是为了逃避债务，而且该分立形为程序违法，分立无效，那么该分立协议书也应无效。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nvSpPr>
        <p:spPr>
          <a:xfrm>
            <a:off x="782955" y="1799590"/>
            <a:ext cx="7605395" cy="224536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一、强化登记对抗效力，保障交易安全</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新修订的《公司法》明确规定，公司登记事项未经登记或未经变更登记的，不得对抗善意第三人。这一条款对于维护市场交易的公平性和透明度具有重要意义。</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企业在进行商业合作时，务必核实对方公司登记信息的真实性，以降低潜在的法律风险。</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727200"/>
            <a:ext cx="7921625" cy="224536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二、出资额认缴制延长，为企业提供更多灵活性</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新法规定有限责任公司认缴出资额应在五年内缴足，这一调整为企业提供了更大的资金运作空间。</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然而，企业需谨慎评估自身资金状况，制定合理的出资计划，避免因出资不足给公司运营带来负面影响。</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82955" y="1583690"/>
            <a:ext cx="7586980" cy="193802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三、明确股东责任，强化董事催缴义务</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法明确了未按期足额缴纳出资的股东对公司的赔偿责任，同时规定了有限责任公司董事会的催缴义务及其未履行义务的赔偿责任。这一调整将促使企业加强内部管理，确保股东按期履行出资义务，降低潜在的法律纠纷。</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37565" y="1655445"/>
            <a:ext cx="7594600" cy="163004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四、严惩抽逃出资行为，维护市场秩序</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新法明确了股东抽逃出资的责任承担规则，加大了对这一行为的惩处力度。企业应严格遵守相关法律法规，杜绝抽逃出资行为，维护良好的市场秩序。</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655445"/>
            <a:ext cx="7620635" cy="163004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五、股东出资加速到期制度，保护债权人利益</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新法引入股东出资加速到期制度，旨在保护债权人利益。企业需关注这一变化，确保在经营过程中遵守相关规定，避免因出资问题损害债权人利益。</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8040" y="1727200"/>
            <a:ext cx="7705725" cy="193802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六、调整出资方式，提升企业资本运作效率</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新修订的《公司法》将股份有限公司的出资方式调整为实缴制。这一变革将促使企业提高资本运作效率，加速资金周转。</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企业需根据新的法律环境调整战略布局，优化资金配置。</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2160" y="1439545"/>
            <a:ext cx="7649210" cy="316928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案例</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6</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：某公司债券发行问题分析</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美伦公司是集体所有制企业，由于市场疲软，濒临倒闭。但由于美伦公司一直是其所在县的利税大户，县政府采取积极扶持的政策。为了转产筹集资金，美伦公司经理向县政府申请发行债券，县政府予以批准，并协助美伦公司向社会宣传。</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于是美伦公司发行的价值150万元的债券很快顺利发行完毕。债权的票面记载为：票面金额100元，年利率15%，美伦公司以及发行日期和编号。</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问：美伦公司债券的发行有哪些问题？</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18185" y="1384300"/>
            <a:ext cx="7670165" cy="347662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分析：</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我国公司法规定，股份有限公司、国有独资公司和两个以上的国有企业或者其他两个以上的国有投资主体投资设立的有限责任公司，为筹集生产经营资金，可以依照本法发行公司债权。美伦公司是集体所有制企业，不具备发行企业债券的资格，发行主体不合格。</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（2）发行公司债权要由公司董事会作出方案，有股东大会作出决议后，由公司向国务院证券管理部门申请批准后才能发行。而本案中，由县政府批准发行债券，这是不符合法律规定的。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18185" y="1799590"/>
            <a:ext cx="7566025"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（3）公司法规定，公司发行债券必须在债权上载明公司的名称、债券票面金额、利率、偿还期限等事项，并由董事长签名，公司盖章。本案中，债券票面缺少法定记载事项。</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（4）证券的发行应当由证券公司承销，而不能由美伦公司自行发售。</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5810" y="1511300"/>
            <a:ext cx="7766050"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案例</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7</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：某公司宣告破产问题分析</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某大型国有企业，经国家授权投资的机构转变为国有独资公司，公司内无股东会，由董事会行使股东会的部分职权。董事会成员有四人，全部是国家投资的机构任命的干部，无一职工代表，董事长王某还兼任另一有限责任公司的负责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该企业于1994年12月设立一子公司，企业对此子公司投资1000万元，该子公司自有资产2000万元，加上公司投资全部资产为3000万元。</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72160" y="1727200"/>
            <a:ext cx="775970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在某一大型投资活动中，该公司投入资金2000万元，再加上从银行的贷款1000万元，由于投资决策失误，该子公司血本无归，全部亏损3000万元，被迫破产。</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该子公司在上级主管部门申请下提出和解协议，要求进行整顿。在整顿期间，该子公司决定放弃原母公司对其的欠款50万元，并且将自己的一些设备无偿转让给母公司。债权人知道后向法院申报，要求终结该公司的整顿，宣告其破产。</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5650" y="1655445"/>
            <a:ext cx="775970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问：</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（1）本案中的国有独资公司董事会成员的规定是否合法？</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（2）母公司是否应承担子公司的破产的责任，子公司认为将财产赠与母公司是正当的，不应被宣告破产，你认为如何？</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683260" y="1511300"/>
            <a:ext cx="781812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分析：</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依据《公司法》第64条的规定，国有独资公司是指国家授权投资的机构或者授权的部门单独投资设立的有限责任公司。依据《公司法》第68条第2款的规定，公司的董事会成员中应当有公司的职工代表，董事会中的职工代表由公司职工民主选举产生。</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而本案中的国有独资公司中的董事会中无职工代表，不能体现国有独资公司的民主性，是不符合《公司法》的。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683260" y="1727200"/>
            <a:ext cx="767588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依据《公司法》第70条，国有独资公司的董事长、副董事长、董事、经理，未经国家授权投资的机构或者国家授权的部门同意，不得兼任其他有限责任公司、股份有限公司和其他经营组织的负责人。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该公司董事长还兼任其他公司的负责人，也是不符合法律规定的。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683895" y="1583690"/>
            <a:ext cx="780542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国有独资公司作为有限责任公司，依据《公司法》第13条规定，公司可以设立子公司，子公司具有企业法人资格，依法承担民事责任。这说明，该国有独资公司的子公司是独立经营、自负盈亏、独立承担民事责任的企业法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母公司是可以通过行使权利来决定子公司的经营方针、董事和经理的任免，但是子公司的经营活动是由该公司的董事、经理自行负责，并且子公司以其全部资产对其债务承担责任，母公司仅以其对子公司的出资额为限对子公司承担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 name="矩形 1"/>
          <p:cNvSpPr>
            <a:spLocks noChangeArrowheads="1"/>
          </p:cNvSpPr>
          <p:nvPr/>
        </p:nvSpPr>
        <p:spPr bwMode="auto">
          <a:xfrm>
            <a:off x="1568453" y="1897749"/>
            <a:ext cx="5667383" cy="1396917"/>
          </a:xfrm>
          <a:prstGeom prst="rect">
            <a:avLst/>
          </a:prstGeom>
          <a:noFill/>
          <a:ln>
            <a:noFill/>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6000" b="1" i="0" u="none" strike="noStrike" kern="1200" cap="none" spc="0" normalizeH="0" baseline="0" noProof="0" dirty="0">
                <a:ln>
                  <a:noFill/>
                </a:ln>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effectLst/>
                <a:uLnTx/>
                <a:uFillTx/>
                <a:latin typeface="微软雅黑" panose="020B0503020204020204" pitchFamily="34" charset="-122"/>
                <a:ea typeface="微软雅黑" panose="020B0503020204020204" pitchFamily="34" charset="-122"/>
                <a:cs typeface="Segoe UI" panose="020B0502040204020203"/>
              </a:rPr>
              <a:t>   </a:t>
            </a:r>
            <a:r>
              <a:rPr kumimoji="0" lang="zh-CN" altLang="en-US" sz="8000" b="1" i="0" u="none" strike="noStrike" kern="1200" cap="none" spc="0" normalizeH="0" baseline="0" noProof="0" dirty="0">
                <a:ln>
                  <a:noFill/>
                </a:ln>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effectLst/>
                <a:uLnTx/>
                <a:uFillTx/>
                <a:latin typeface="微软雅黑" panose="020B0503020204020204" pitchFamily="34" charset="-122"/>
                <a:ea typeface="微软雅黑" panose="020B0503020204020204" pitchFamily="34" charset="-122"/>
                <a:cs typeface="Segoe UI" panose="020B0502040204020203"/>
              </a:rPr>
              <a:t>谢谢大家</a:t>
            </a:r>
            <a:r>
              <a:rPr kumimoji="0" lang="en-US" altLang="zh-CN" sz="8000" b="1" i="0" u="none" strike="noStrike" kern="1200" cap="none" spc="0" normalizeH="0" baseline="0" noProof="0" dirty="0">
                <a:ln>
                  <a:noFill/>
                </a:ln>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effectLst/>
                <a:uLnTx/>
                <a:uFillTx/>
                <a:latin typeface="微软雅黑" panose="020B0503020204020204" pitchFamily="34" charset="-122"/>
                <a:ea typeface="微软雅黑" panose="020B0503020204020204" pitchFamily="34" charset="-122"/>
                <a:cs typeface="Segoe UI" panose="020B0502040204020203"/>
              </a:rPr>
              <a:t>!</a:t>
            </a:r>
            <a:endParaRPr kumimoji="0" sz="8000" b="0" i="0" u="none" strike="noStrike" kern="1200" cap="none" spc="0" normalizeH="0" baseline="0" noProof="1">
              <a:ln>
                <a:noFill/>
              </a:ln>
              <a:solidFill>
                <a:schemeClr val="tx1"/>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transition spd="slow" advClick="0"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3"/>
                                        </p:tgtEl>
                                        <p:attrNameLst>
                                          <p:attrName>ppt_y</p:attrName>
                                        </p:attrNameLst>
                                      </p:cBhvr>
                                      <p:tavLst>
                                        <p:tav tm="0">
                                          <p:val>
                                            <p:strVal val="#ppt_y"/>
                                          </p:val>
                                        </p:tav>
                                        <p:tav tm="100000">
                                          <p:val>
                                            <p:strVal val="#ppt_y"/>
                                          </p:val>
                                        </p:tav>
                                      </p:tavLst>
                                    </p:anim>
                                    <p:anim calcmode="lin" valueType="num">
                                      <p:cBhvr>
                                        <p:cTn id="9"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3"/>
                                        </p:tgtEl>
                                        <p:attrNameLst>
                                          <p:attrName>ppt_w</p:attrName>
                                        </p:attrNameLst>
                                      </p:cBhvr>
                                      <p:tavLst>
                                        <p:tav tm="0">
                                          <p:val>
                                            <p:strVal val="#ppt_w/10"/>
                                          </p:val>
                                        </p:tav>
                                        <p:tav tm="50000">
                                          <p:val>
                                            <p:strVal val="#ppt_w+.01"/>
                                          </p:val>
                                        </p:tav>
                                        <p:tav tm="100000">
                                          <p:val>
                                            <p:strVal val="#ppt_w"/>
                                          </p:val>
                                        </p:tav>
                                      </p:tavLst>
                                    </p:anim>
                                    <p:animEffect>
                                      <p:cBhvr>
                                        <p:cTn id="11" dur="500" tmFilter="0,0; .5, 1; 1, 1"/>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BEAUTIFY_FLAG" val=""/>
</p:tagLst>
</file>

<file path=ppt/tags/tag2.xml><?xml version="1.0" encoding="utf-8"?>
<p:tagLst xmlns:p="http://schemas.openxmlformats.org/presentationml/2006/main">
  <p:tag name="KSO_WM_BEAUTIFY_FLAG" val=""/>
</p:tagLst>
</file>

<file path=ppt/tags/tag3.xml><?xml version="1.0" encoding="utf-8"?>
<p:tagLst xmlns:p="http://schemas.openxmlformats.org/presentationml/2006/main">
  <p:tag name="KSO_WM_BEAUTIFY_FLAG" val=""/>
</p:tagLst>
</file>

<file path=ppt/tags/tag4.xml><?xml version="1.0" encoding="utf-8"?>
<p:tagLst xmlns:p="http://schemas.openxmlformats.org/presentationml/2006/main">
  <p:tag name="KSO_WM_BEAUTIFY_FLAG" val=""/>
</p:tagLst>
</file>

<file path=ppt/tags/tag5.xml><?xml version="1.0" encoding="utf-8"?>
<p:tagLst xmlns:p="http://schemas.openxmlformats.org/presentationml/2006/main">
  <p:tag name="KSO_WM_BEAUTIFY_FLAG" val=""/>
</p:tagLst>
</file>

<file path=ppt/tags/tag6.xml><?xml version="1.0" encoding="utf-8"?>
<p:tagLst xmlns:p="http://schemas.openxmlformats.org/presentationml/2006/main">
  <p:tag name="KSO_WM_BEAUTIFY_FLAG" val=""/>
</p:tagLst>
</file>

<file path=ppt/tags/tag7.xml><?xml version="1.0" encoding="utf-8"?>
<p:tagLst xmlns:p="http://schemas.openxmlformats.org/presentationml/2006/main">
  <p:tag name="KSO_WM_BEAUTIFY_FLAG" val=""/>
</p:tagLst>
</file>

<file path=ppt/tags/tag8.xml><?xml version="1.0" encoding="utf-8"?>
<p:tagLst xmlns:p="http://schemas.openxmlformats.org/presentationml/2006/main">
  <p:tag name="KSO_WM_BEAUTIFY_FLAG" val=""/>
</p:tagLst>
</file>

<file path=ppt/tags/tag9.xml><?xml version="1.0" encoding="utf-8"?>
<p:tagLst xmlns:p="http://schemas.openxmlformats.org/presentationml/2006/main">
  <p:tag name="KSO_WM_BEAUTIFY_FLAG" val=""/>
</p:tagLst>
</file>

<file path=ppt/tags/tag10.xml><?xml version="1.0" encoding="utf-8"?>
<p:tagLst xmlns:p="http://schemas.openxmlformats.org/presentationml/2006/main">
  <p:tag name="KSO_WM_BEAUTIFY_FLAG" val=""/>
</p:tagLst>
</file>

<file path=ppt/tags/tag11.xml><?xml version="1.0" encoding="utf-8"?>
<p:tagLst xmlns:p="http://schemas.openxmlformats.org/presentationml/2006/main">
  <p:tag name="KSO_WM_BEAUTIFY_FLAG" val=""/>
</p:tagLst>
</file>

<file path=ppt/tags/tag12.xml><?xml version="1.0" encoding="utf-8"?>
<p:tagLst xmlns:p="http://schemas.openxmlformats.org/presentationml/2006/main">
  <p:tag name="KSO_WM_BEAUTIFY_FLAG" val=""/>
</p:tagLst>
</file>

<file path=ppt/tags/tag13.xml><?xml version="1.0" encoding="utf-8"?>
<p:tagLst xmlns:p="http://schemas.openxmlformats.org/presentationml/2006/main">
  <p:tag name="KSO_WM_BEAUTIFY_FLAG" val=""/>
</p:tagLst>
</file>

<file path=ppt/tags/tag14.xml><?xml version="1.0" encoding="utf-8"?>
<p:tagLst xmlns:p="http://schemas.openxmlformats.org/presentationml/2006/main">
  <p:tag name="KSO_WM_BEAUTIFY_FLAG" val=""/>
</p:tagLst>
</file>

<file path=ppt/tags/tag15.xml><?xml version="1.0" encoding="utf-8"?>
<p:tagLst xmlns:p="http://schemas.openxmlformats.org/presentationml/2006/main">
  <p:tag name="KSO_WM_BEAUTIFY_FLAG" val=""/>
</p:tagLst>
</file>

<file path=ppt/tags/tag16.xml><?xml version="1.0" encoding="utf-8"?>
<p:tagLst xmlns:p="http://schemas.openxmlformats.org/presentationml/2006/main">
  <p:tag name="KSO_WM_BEAUTIFY_FLAG" val=""/>
</p:tagLst>
</file>

<file path=ppt/tags/tag17.xml><?xml version="1.0" encoding="utf-8"?>
<p:tagLst xmlns:p="http://schemas.openxmlformats.org/presentationml/2006/main">
  <p:tag name="KSO_WM_BEAUTIFY_FLAG" val=""/>
</p:tagLst>
</file>

<file path=ppt/tags/tag18.xml><?xml version="1.0" encoding="utf-8"?>
<p:tagLst xmlns:p="http://schemas.openxmlformats.org/presentationml/2006/main">
  <p:tag name="KSO_WM_BEAUTIFY_FLAG" val=""/>
</p:tagLst>
</file>

<file path=ppt/tags/tag19.xml><?xml version="1.0" encoding="utf-8"?>
<p:tagLst xmlns:p="http://schemas.openxmlformats.org/presentationml/2006/main">
  <p:tag name="KSO_WM_BEAUTIFY_FLAG" val=""/>
</p:tagLst>
</file>

<file path=ppt/tags/tag20.xml><?xml version="1.0" encoding="utf-8"?>
<p:tagLst xmlns:p="http://schemas.openxmlformats.org/presentationml/2006/main">
  <p:tag name="KSO_WM_BEAUTIFY_FLAG" val=""/>
</p:tagLst>
</file>

<file path=ppt/tags/tag21.xml><?xml version="1.0" encoding="utf-8"?>
<p:tagLst xmlns:p="http://schemas.openxmlformats.org/presentationml/2006/main">
  <p:tag name="KSO_WM_BEAUTIFY_FLAG" val=""/>
</p:tagLst>
</file>

<file path=ppt/tags/tag22.xml><?xml version="1.0" encoding="utf-8"?>
<p:tagLst xmlns:p="http://schemas.openxmlformats.org/presentationml/2006/main">
  <p:tag name="KSO_WM_BEAUTIFY_FLAG" val=""/>
</p:tagLst>
</file>

<file path=ppt/tags/tag23.xml><?xml version="1.0" encoding="utf-8"?>
<p:tagLst xmlns:p="http://schemas.openxmlformats.org/presentationml/2006/main">
  <p:tag name="KSO_WM_BEAUTIFY_FLAG" val=""/>
</p:tagLst>
</file>

<file path=ppt/tags/tag24.xml><?xml version="1.0" encoding="utf-8"?>
<p:tagLst xmlns:p="http://schemas.openxmlformats.org/presentationml/2006/main">
  <p:tag name="KSO_WM_BEAUTIFY_FLAG" val=""/>
</p:tagLst>
</file>

<file path=ppt/tags/tag25.xml><?xml version="1.0" encoding="utf-8"?>
<p:tagLst xmlns:p="http://schemas.openxmlformats.org/presentationml/2006/main">
  <p:tag name="KSO_WM_BEAUTIFY_FLAG" val=""/>
</p:tagLst>
</file>

<file path=ppt/tags/tag26.xml><?xml version="1.0" encoding="utf-8"?>
<p:tagLst xmlns:p="http://schemas.openxmlformats.org/presentationml/2006/main">
  <p:tag name="KSO_WM_BEAUTIFY_FLAG" val=""/>
</p:tagLst>
</file>

<file path=ppt/tags/tag27.xml><?xml version="1.0" encoding="utf-8"?>
<p:tagLst xmlns:p="http://schemas.openxmlformats.org/presentationml/2006/main">
  <p:tag name="KSO_WM_BEAUTIFY_FLAG" val=""/>
</p:tagLst>
</file>

<file path=ppt/tags/tag28.xml><?xml version="1.0" encoding="utf-8"?>
<p:tagLst xmlns:p="http://schemas.openxmlformats.org/presentationml/2006/main">
  <p:tag name="KSO_WM_BEAUTIFY_FLAG" val=""/>
</p:tagLst>
</file>

<file path=ppt/tags/tag29.xml><?xml version="1.0" encoding="utf-8"?>
<p:tagLst xmlns:p="http://schemas.openxmlformats.org/presentationml/2006/main">
  <p:tag name="KSO_WM_BEAUTIFY_FLAG" val=""/>
</p:tagLst>
</file>

<file path=ppt/tags/tag30.xml><?xml version="1.0" encoding="utf-8"?>
<p:tagLst xmlns:p="http://schemas.openxmlformats.org/presentationml/2006/main">
  <p:tag name="KSO_WM_BEAUTIFY_FLAG" val=""/>
</p:tagLst>
</file>

<file path=ppt/tags/tag31.xml><?xml version="1.0" encoding="utf-8"?>
<p:tagLst xmlns:p="http://schemas.openxmlformats.org/presentationml/2006/main">
  <p:tag name="KSO_WM_BEAUTIFY_FLAG" val=""/>
</p:tagLst>
</file>

<file path=ppt/tags/tag32.xml><?xml version="1.0" encoding="utf-8"?>
<p:tagLst xmlns:p="http://schemas.openxmlformats.org/presentationml/2006/main">
  <p:tag name="KSO_WM_BEAUTIFY_FLAG" val=""/>
</p:tagLst>
</file>

<file path=ppt/tags/tag33.xml><?xml version="1.0" encoding="utf-8"?>
<p:tagLst xmlns:p="http://schemas.openxmlformats.org/presentationml/2006/main">
  <p:tag name="KSO_WM_BEAUTIFY_FLAG" val=""/>
</p:tagLst>
</file>

<file path=ppt/tags/tag34.xml><?xml version="1.0" encoding="utf-8"?>
<p:tagLst xmlns:p="http://schemas.openxmlformats.org/presentationml/2006/main">
  <p:tag name="KSO_WM_BEAUTIFY_FLAG" val=""/>
</p:tagLst>
</file>

<file path=ppt/tags/tag35.xml><?xml version="1.0" encoding="utf-8"?>
<p:tagLst xmlns:p="http://schemas.openxmlformats.org/presentationml/2006/main">
  <p:tag name="KSO_WM_BEAUTIFY_FLAG" val=""/>
</p:tagLst>
</file>

<file path=ppt/tags/tag36.xml><?xml version="1.0" encoding="utf-8"?>
<p:tagLst xmlns:p="http://schemas.openxmlformats.org/presentationml/2006/main">
  <p:tag name="KSO_WM_BEAUTIFY_FLAG" val=""/>
</p:tagLst>
</file>

<file path=ppt/tags/tag37.xml><?xml version="1.0" encoding="utf-8"?>
<p:tagLst xmlns:p="http://schemas.openxmlformats.org/presentationml/2006/main">
  <p:tag name="KSO_WM_BEAUTIFY_FLAG" val=""/>
</p:tagLst>
</file>

<file path=ppt/tags/tag38.xml><?xml version="1.0" encoding="utf-8"?>
<p:tagLst xmlns:p="http://schemas.openxmlformats.org/presentationml/2006/main">
  <p:tag name="KSO_WM_BEAUTIFY_FLAG" val=""/>
</p:tagLst>
</file>

<file path=ppt/tags/tag39.xml><?xml version="1.0" encoding="utf-8"?>
<p:tagLst xmlns:p="http://schemas.openxmlformats.org/presentationml/2006/main">
  <p:tag name="KSO_WM_BEAUTIFY_FLAG" val=""/>
</p:tagLst>
</file>

<file path=ppt/tags/tag40.xml><?xml version="1.0" encoding="utf-8"?>
<p:tagLst xmlns:p="http://schemas.openxmlformats.org/presentationml/2006/main">
  <p:tag name="KSO_WM_BEAUTIFY_FLAG" val=""/>
</p:tagLst>
</file>

<file path=ppt/tags/tag41.xml><?xml version="1.0" encoding="utf-8"?>
<p:tagLst xmlns:p="http://schemas.openxmlformats.org/presentationml/2006/main">
  <p:tag name="KSO_WM_BEAUTIFY_FLAG" val=""/>
</p:tagLst>
</file>

<file path=ppt/tags/tag42.xml><?xml version="1.0" encoding="utf-8"?>
<p:tagLst xmlns:p="http://schemas.openxmlformats.org/presentationml/2006/main">
  <p:tag name="KSO_WM_BEAUTIFY_FLAG" val=""/>
</p:tagLst>
</file>

<file path=ppt/tags/tag43.xml><?xml version="1.0" encoding="utf-8"?>
<p:tagLst xmlns:p="http://schemas.openxmlformats.org/presentationml/2006/main">
  <p:tag name="KSO_WM_BEAUTIFY_FLAG" val=""/>
</p:tagLst>
</file>

<file path=ppt/tags/tag44.xml><?xml version="1.0" encoding="utf-8"?>
<p:tagLst xmlns:p="http://schemas.openxmlformats.org/presentationml/2006/main">
  <p:tag name="KSO_WM_BEAUTIFY_FLAG" val=""/>
</p:tagLst>
</file>

<file path=ppt/tags/tag45.xml><?xml version="1.0" encoding="utf-8"?>
<p:tagLst xmlns:p="http://schemas.openxmlformats.org/presentationml/2006/main">
  <p:tag name="KSO_WM_BEAUTIFY_FLAG" val=""/>
</p:tagLst>
</file>

<file path=ppt/tags/tag46.xml><?xml version="1.0" encoding="utf-8"?>
<p:tagLst xmlns:p="http://schemas.openxmlformats.org/presentationml/2006/main">
  <p:tag name="KSO_WM_BEAUTIFY_FLAG" val=""/>
</p:tagLst>
</file>

<file path=ppt/tags/tag47.xml><?xml version="1.0" encoding="utf-8"?>
<p:tagLst xmlns:p="http://schemas.openxmlformats.org/presentationml/2006/main">
  <p:tag name="KSO_WM_BEAUTIFY_FLAG" val=""/>
</p:tagLst>
</file>

<file path=ppt/tags/tag48.xml><?xml version="1.0" encoding="utf-8"?>
<p:tagLst xmlns:p="http://schemas.openxmlformats.org/presentationml/2006/main">
  <p:tag name="KSO_WM_BEAUTIFY_FLAG" val=""/>
</p:tagLst>
</file>

<file path=ppt/tags/tag49.xml><?xml version="1.0" encoding="utf-8"?>
<p:tagLst xmlns:p="http://schemas.openxmlformats.org/presentationml/2006/main">
  <p:tag name="KSO_WM_BEAUTIFY_FLAG" val=""/>
</p:tagLst>
</file>

<file path=ppt/tags/tag50.xml><?xml version="1.0" encoding="utf-8"?>
<p:tagLst xmlns:p="http://schemas.openxmlformats.org/presentationml/2006/main">
  <p:tag name="KSO_WM_BEAUTIFY_FLAG" val=""/>
</p:tagLst>
</file>

<file path=ppt/tags/tag51.xml><?xml version="1.0" encoding="utf-8"?>
<p:tagLst xmlns:p="http://schemas.openxmlformats.org/presentationml/2006/main">
  <p:tag name="KSO_WM_BEAUTIFY_FLAG" val=""/>
</p:tagLst>
</file>

<file path=ppt/tags/tag52.xml><?xml version="1.0" encoding="utf-8"?>
<p:tagLst xmlns:p="http://schemas.openxmlformats.org/presentationml/2006/main">
  <p:tag name="KSO_WM_BEAUTIFY_FLAG" val=""/>
</p:tagLst>
</file>

<file path=ppt/tags/tag53.xml><?xml version="1.0" encoding="utf-8"?>
<p:tagLst xmlns:p="http://schemas.openxmlformats.org/presentationml/2006/main">
  <p:tag name="KSO_WM_BEAUTIFY_FLAG" val=""/>
</p:tagLst>
</file>

<file path=ppt/tags/tag54.xml><?xml version="1.0" encoding="utf-8"?>
<p:tagLst xmlns:p="http://schemas.openxmlformats.org/presentationml/2006/main">
  <p:tag name="KSO_WM_BEAUTIFY_FLAG" val=""/>
</p:tagLst>
</file>

<file path=ppt/tags/tag55.xml><?xml version="1.0" encoding="utf-8"?>
<p:tagLst xmlns:p="http://schemas.openxmlformats.org/presentationml/2006/main">
  <p:tag name="KSO_WM_BEAUTIFY_FLAG" val=""/>
</p:tagLst>
</file>

<file path=ppt/tags/tag56.xml><?xml version="1.0" encoding="utf-8"?>
<p:tagLst xmlns:p="http://schemas.openxmlformats.org/presentationml/2006/main">
  <p:tag name="KSO_WM_BEAUTIFY_FLAG" val=""/>
</p:tagLst>
</file>

<file path=ppt/tags/tag57.xml><?xml version="1.0" encoding="utf-8"?>
<p:tagLst xmlns:p="http://schemas.openxmlformats.org/presentationml/2006/main">
  <p:tag name="KSO_WM_BEAUTIFY_FLAG" val=""/>
</p:tagLst>
</file>

<file path=ppt/tags/tag58.xml><?xml version="1.0" encoding="utf-8"?>
<p:tagLst xmlns:p="http://schemas.openxmlformats.org/presentationml/2006/main">
  <p:tag name="KSO_WM_BEAUTIFY_FLAG" val=""/>
</p:tagLst>
</file>

<file path=ppt/tags/tag59.xml><?xml version="1.0" encoding="utf-8"?>
<p:tagLst xmlns:p="http://schemas.openxmlformats.org/presentationml/2006/main">
  <p:tag name="KSO_WM_BEAUTIFY_FLAG" val=""/>
</p:tagLst>
</file>

<file path=ppt/tags/tag60.xml><?xml version="1.0" encoding="utf-8"?>
<p:tagLst xmlns:p="http://schemas.openxmlformats.org/presentationml/2006/main">
  <p:tag name="KSO_WM_BEAUTIFY_FLAG" val=""/>
</p:tagLst>
</file>

<file path=ppt/tags/tag61.xml><?xml version="1.0" encoding="utf-8"?>
<p:tagLst xmlns:p="http://schemas.openxmlformats.org/presentationml/2006/main">
  <p:tag name="KSO_WM_BEAUTIFY_FLAG" val=""/>
</p:tagLst>
</file>

<file path=ppt/tags/tag62.xml><?xml version="1.0" encoding="utf-8"?>
<p:tagLst xmlns:p="http://schemas.openxmlformats.org/presentationml/2006/main">
  <p:tag name="KSO_WM_BEAUTIFY_FLAG" val=""/>
</p:tagLst>
</file>

<file path=ppt/tags/tag63.xml><?xml version="1.0" encoding="utf-8"?>
<p:tagLst xmlns:p="http://schemas.openxmlformats.org/presentationml/2006/main">
  <p:tag name="KSO_WM_BEAUTIFY_FLAG" val=""/>
</p:tagLst>
</file>

<file path=ppt/tags/tag64.xml><?xml version="1.0" encoding="utf-8"?>
<p:tagLst xmlns:p="http://schemas.openxmlformats.org/presentationml/2006/main">
  <p:tag name="KSO_WM_BEAUTIFY_FLAG" val=""/>
</p:tagLst>
</file>

<file path=ppt/tags/tag65.xml><?xml version="1.0" encoding="utf-8"?>
<p:tagLst xmlns:p="http://schemas.openxmlformats.org/presentationml/2006/main">
  <p:tag name="KSO_WM_BEAUTIFY_FLAG" val=""/>
</p:tagLst>
</file>

<file path=ppt/tags/tag66.xml><?xml version="1.0" encoding="utf-8"?>
<p:tagLst xmlns:p="http://schemas.openxmlformats.org/presentationml/2006/main">
  <p:tag name="KSO_WM_BEAUTIFY_FLAG" val=""/>
</p:tagLst>
</file>

<file path=ppt/tags/tag67.xml><?xml version="1.0" encoding="utf-8"?>
<p:tagLst xmlns:p="http://schemas.openxmlformats.org/presentationml/2006/main">
  <p:tag name="KSO_WM_BEAUTIFY_FLAG" val=""/>
</p:tagLst>
</file>

<file path=ppt/tags/tag68.xml><?xml version="1.0" encoding="utf-8"?>
<p:tagLst xmlns:p="http://schemas.openxmlformats.org/presentationml/2006/main">
  <p:tag name="KSO_WM_BEAUTIFY_FLAG" val=""/>
</p:tagLst>
</file>

<file path=ppt/tags/tag69.xml><?xml version="1.0" encoding="utf-8"?>
<p:tagLst xmlns:p="http://schemas.openxmlformats.org/presentationml/2006/main">
  <p:tag name="KSO_WM_BEAUTIFY_FLAG" val=""/>
</p:tagLst>
</file>

<file path=ppt/tags/tag70.xml><?xml version="1.0" encoding="utf-8"?>
<p:tagLst xmlns:p="http://schemas.openxmlformats.org/presentationml/2006/main">
  <p:tag name="KSO_WM_BEAUTIFY_FLAG" val=""/>
</p:tagLst>
</file>

<file path=ppt/tags/tag71.xml><?xml version="1.0" encoding="utf-8"?>
<p:tagLst xmlns:p="http://schemas.openxmlformats.org/presentationml/2006/main">
  <p:tag name="KSO_WM_BEAUTIFY_FLAG" val=""/>
</p:tagLst>
</file>

<file path=ppt/tags/tag72.xml><?xml version="1.0" encoding="utf-8"?>
<p:tagLst xmlns:p="http://schemas.openxmlformats.org/presentationml/2006/main">
  <p:tag name="KSO_WM_BEAUTIFY_FLAG" val=""/>
</p:tagLst>
</file>

<file path=ppt/tags/tag73.xml><?xml version="1.0" encoding="utf-8"?>
<p:tagLst xmlns:p="http://schemas.openxmlformats.org/presentationml/2006/main">
  <p:tag name="KSO_WM_BEAUTIFY_FLAG" val=""/>
</p:tagLst>
</file>

<file path=ppt/tags/tag74.xml><?xml version="1.0" encoding="utf-8"?>
<p:tagLst xmlns:p="http://schemas.openxmlformats.org/presentationml/2006/main">
  <p:tag name="KSO_WM_BEAUTIFY_FLAG" val=""/>
</p:tagLst>
</file>

<file path=ppt/tags/tag75.xml><?xml version="1.0" encoding="utf-8"?>
<p:tagLst xmlns:p="http://schemas.openxmlformats.org/presentationml/2006/main">
  <p:tag name="KSO_WM_BEAUTIFY_FLAG" val=""/>
</p:tagLst>
</file>

<file path=ppt/tags/tag76.xml><?xml version="1.0" encoding="utf-8"?>
<p:tagLst xmlns:p="http://schemas.openxmlformats.org/presentationml/2006/main">
  <p:tag name="KSO_WM_BEAUTIFY_FLAG" val=""/>
</p:tagLst>
</file>

<file path=ppt/tags/tag77.xml><?xml version="1.0" encoding="utf-8"?>
<p:tagLst xmlns:p="http://schemas.openxmlformats.org/presentationml/2006/main">
  <p:tag name="KSO_WM_BEAUTIFY_FLAG" val=""/>
</p:tagLst>
</file>

<file path=ppt/tags/tag78.xml><?xml version="1.0" encoding="utf-8"?>
<p:tagLst xmlns:p="http://schemas.openxmlformats.org/presentationml/2006/main">
  <p:tag name="KSO_WM_BEAUTIFY_FLAG" val=""/>
</p:tagLst>
</file>

<file path=ppt/tags/tag79.xml><?xml version="1.0" encoding="utf-8"?>
<p:tagLst xmlns:p="http://schemas.openxmlformats.org/presentationml/2006/main">
  <p:tag name="KSO_WM_BEAUTIFY_FLAG" val=""/>
</p:tagLst>
</file>

<file path=ppt/tags/tag80.xml><?xml version="1.0" encoding="utf-8"?>
<p:tagLst xmlns:p="http://schemas.openxmlformats.org/presentationml/2006/main">
  <p:tag name="KSO_WM_BEAUTIFY_FLAG" val=""/>
</p:tagLst>
</file>

<file path=ppt/tags/tag81.xml><?xml version="1.0" encoding="utf-8"?>
<p:tagLst xmlns:p="http://schemas.openxmlformats.org/presentationml/2006/main">
  <p:tag name="KSO_WM_BEAUTIFY_FLAG" val=""/>
</p:tagLst>
</file>

<file path=ppt/tags/tag82.xml><?xml version="1.0" encoding="utf-8"?>
<p:tagLst xmlns:p="http://schemas.openxmlformats.org/presentationml/2006/main">
  <p:tag name="KSO_WM_BEAUTIFY_FLAG" val=""/>
</p:tagLst>
</file>

<file path=ppt/tags/tag83.xml><?xml version="1.0" encoding="utf-8"?>
<p:tagLst xmlns:p="http://schemas.openxmlformats.org/presentationml/2006/main">
  <p:tag name="KSO_WM_BEAUTIFY_FLAG" val=""/>
</p:tagLst>
</file>

<file path=ppt/tags/tag84.xml><?xml version="1.0" encoding="utf-8"?>
<p:tagLst xmlns:p="http://schemas.openxmlformats.org/presentationml/2006/main">
  <p:tag name="KSO_WM_BEAUTIFY_FLAG" val=""/>
</p:tagLst>
</file>

<file path=ppt/tags/tag85.xml><?xml version="1.0" encoding="utf-8"?>
<p:tagLst xmlns:p="http://schemas.openxmlformats.org/presentationml/2006/main">
  <p:tag name="KSO_WM_BEAUTIFY_FLAG" val=""/>
</p:tagLst>
</file>

<file path=ppt/tags/tag86.xml><?xml version="1.0" encoding="utf-8"?>
<p:tagLst xmlns:p="http://schemas.openxmlformats.org/presentationml/2006/main">
  <p:tag name="KSO_WM_BEAUTIFY_FLAG" val=""/>
</p:tagLst>
</file>

<file path=ppt/tags/tag87.xml><?xml version="1.0" encoding="utf-8"?>
<p:tagLst xmlns:p="http://schemas.openxmlformats.org/presentationml/2006/main">
  <p:tag name="KSO_WM_BEAUTIFY_FLAG" val=""/>
</p:tagLst>
</file>

<file path=ppt/tags/tag88.xml><?xml version="1.0" encoding="utf-8"?>
<p:tagLst xmlns:p="http://schemas.openxmlformats.org/presentationml/2006/main">
  <p:tag name="KSO_WM_BEAUTIFY_FLAG" val=""/>
</p:tagLst>
</file>

<file path=ppt/tags/tag89.xml><?xml version="1.0" encoding="utf-8"?>
<p:tagLst xmlns:p="http://schemas.openxmlformats.org/presentationml/2006/main">
  <p:tag name="KSO_WM_BEAUTIFY_FLAG" val=""/>
</p:tagLst>
</file>

<file path=ppt/tags/tag90.xml><?xml version="1.0" encoding="utf-8"?>
<p:tagLst xmlns:p="http://schemas.openxmlformats.org/presentationml/2006/main">
  <p:tag name="KSO_WM_BEAUTIFY_FLAG" val=""/>
</p:tagLst>
</file>

<file path=ppt/tags/tag91.xml><?xml version="1.0" encoding="utf-8"?>
<p:tagLst xmlns:p="http://schemas.openxmlformats.org/presentationml/2006/main">
  <p:tag name="KSO_WM_BEAUTIFY_FLAG" val=""/>
</p:tagLst>
</file>

<file path=ppt/tags/tag92.xml><?xml version="1.0" encoding="utf-8"?>
<p:tagLst xmlns:p="http://schemas.openxmlformats.org/presentationml/2006/main">
  <p:tag name="KSO_WM_BEAUTIFY_FLAG" val=""/>
</p:tagLst>
</file>

<file path=ppt/tags/tag93.xml><?xml version="1.0" encoding="utf-8"?>
<p:tagLst xmlns:p="http://schemas.openxmlformats.org/presentationml/2006/main">
  <p:tag name="KSO_WM_BEAUTIFY_FLAG" val=""/>
</p:tagLst>
</file>

<file path=ppt/tags/tag94.xml><?xml version="1.0" encoding="utf-8"?>
<p:tagLst xmlns:p="http://schemas.openxmlformats.org/presentationml/2006/main">
  <p:tag name="KSO_WM_BEAUTIFY_FLAG" val=""/>
</p:tagLst>
</file>

<file path=ppt/tags/tag95.xml><?xml version="1.0" encoding="utf-8"?>
<p:tagLst xmlns:p="http://schemas.openxmlformats.org/presentationml/2006/main">
  <p:tag name="KSO_WM_BEAUTIFY_FLAG" val=""/>
</p:tagLst>
</file>

<file path=ppt/tags/tag96.xml><?xml version="1.0" encoding="utf-8"?>
<p:tagLst xmlns:p="http://schemas.openxmlformats.org/presentationml/2006/main">
  <p:tag name="KSO_WM_BEAUTIFY_FLAG" val=""/>
</p:tagLst>
</file>

<file path=ppt/tags/tag97.xml><?xml version="1.0" encoding="utf-8"?>
<p:tagLst xmlns:p="http://schemas.openxmlformats.org/presentationml/2006/main">
  <p:tag name="KSO_WM_BEAUTIFY_FLAG" val=""/>
</p:tagLst>
</file>

<file path=ppt/tags/tag98.xml><?xml version="1.0" encoding="utf-8"?>
<p:tagLst xmlns:p="http://schemas.openxmlformats.org/presentationml/2006/main">
  <p:tag name="KSO_WM_BEAUTIFY_FLAG" val=""/>
</p:tagLst>
</file>

<file path=ppt/tags/tag99.xml><?xml version="1.0" encoding="utf-8"?>
<p:tagLst xmlns:p="http://schemas.openxmlformats.org/presentationml/2006/main">
  <p:tag name="KSO_WM_BEAUTIFY_FLAG" val=""/>
</p:tagLst>
</file>

<file path=ppt/tags/tag100.xml><?xml version="1.0" encoding="utf-8"?>
<p:tagLst xmlns:p="http://schemas.openxmlformats.org/presentationml/2006/main">
  <p:tag name="KSO_WM_BEAUTIFY_FLAG" val=""/>
</p:tagLst>
</file>

<file path=ppt/tags/tag101.xml><?xml version="1.0" encoding="utf-8"?>
<p:tagLst xmlns:p="http://schemas.openxmlformats.org/presentationml/2006/main">
  <p:tag name="KSO_WM_BEAUTIFY_FLAG" val=""/>
</p:tagLst>
</file>

<file path=ppt/tags/tag102.xml><?xml version="1.0" encoding="utf-8"?>
<p:tagLst xmlns:p="http://schemas.openxmlformats.org/presentationml/2006/main">
  <p:tag name="KSO_WM_BEAUTIFY_FLAG" val=""/>
</p:tagLst>
</file>

<file path=ppt/tags/tag103.xml><?xml version="1.0" encoding="utf-8"?>
<p:tagLst xmlns:p="http://schemas.openxmlformats.org/presentationml/2006/main">
  <p:tag name="KSO_WM_BEAUTIFY_FLAG" val=""/>
</p:tagLst>
</file>

<file path=ppt/tags/tag104.xml><?xml version="1.0" encoding="utf-8"?>
<p:tagLst xmlns:p="http://schemas.openxmlformats.org/presentationml/2006/main">
  <p:tag name="KSO_WM_BEAUTIFY_FLAG" val=""/>
</p:tagLst>
</file>

<file path=ppt/tags/tag105.xml><?xml version="1.0" encoding="utf-8"?>
<p:tagLst xmlns:p="http://schemas.openxmlformats.org/presentationml/2006/main">
  <p:tag name="KSO_WM_BEAUTIFY_FLAG" val=""/>
</p:tagLst>
</file>

<file path=ppt/tags/tag106.xml><?xml version="1.0" encoding="utf-8"?>
<p:tagLst xmlns:p="http://schemas.openxmlformats.org/presentationml/2006/main">
  <p:tag name="KSO_WM_BEAUTIFY_FLAG" val=""/>
</p:tagLst>
</file>

<file path=ppt/tags/tag107.xml><?xml version="1.0" encoding="utf-8"?>
<p:tagLst xmlns:p="http://schemas.openxmlformats.org/presentationml/2006/main">
  <p:tag name="KSO_WM_BEAUTIFY_FLAG" val=""/>
</p:tagLst>
</file>

<file path=ppt/tags/tag108.xml><?xml version="1.0" encoding="utf-8"?>
<p:tagLst xmlns:p="http://schemas.openxmlformats.org/presentationml/2006/main">
  <p:tag name="KSO_WM_BEAUTIFY_FLAG" val=""/>
</p:tagLst>
</file>

<file path=ppt/tags/tag109.xml><?xml version="1.0" encoding="utf-8"?>
<p:tagLst xmlns:p="http://schemas.openxmlformats.org/presentationml/2006/main">
  <p:tag name="KSO_WM_BEAUTIFY_FLAG" val=""/>
</p:tagLst>
</file>

<file path=ppt/tags/tag110.xml><?xml version="1.0" encoding="utf-8"?>
<p:tagLst xmlns:p="http://schemas.openxmlformats.org/presentationml/2006/main">
  <p:tag name="KSO_WM_BEAUTIFY_FLAG" val=""/>
</p:tagLst>
</file>

<file path=ppt/tags/tag111.xml><?xml version="1.0" encoding="utf-8"?>
<p:tagLst xmlns:p="http://schemas.openxmlformats.org/presentationml/2006/main">
  <p:tag name="KSO_WM_BEAUTIFY_FLAG" val=""/>
</p:tagLst>
</file>

<file path=ppt/tags/tag112.xml><?xml version="1.0" encoding="utf-8"?>
<p:tagLst xmlns:p="http://schemas.openxmlformats.org/presentationml/2006/main">
  <p:tag name="KSO_WM_BEAUTIFY_FLAG" val=""/>
</p:tagLst>
</file>

<file path=ppt/tags/tag113.xml><?xml version="1.0" encoding="utf-8"?>
<p:tagLst xmlns:p="http://schemas.openxmlformats.org/presentationml/2006/main">
  <p:tag name="KSO_WM_BEAUTIFY_FLAG" val=""/>
</p:tagLst>
</file>

<file path=ppt/tags/tag114.xml><?xml version="1.0" encoding="utf-8"?>
<p:tagLst xmlns:p="http://schemas.openxmlformats.org/presentationml/2006/main">
  <p:tag name="KSO_WM_BEAUTIFY_FLAG" val=""/>
</p:tagLst>
</file>

<file path=ppt/tags/tag115.xml><?xml version="1.0" encoding="utf-8"?>
<p:tagLst xmlns:p="http://schemas.openxmlformats.org/presentationml/2006/main">
  <p:tag name="KSO_WM_BEAUTIFY_FLAG" val=""/>
</p:tagLst>
</file>

<file path=ppt/tags/tag116.xml><?xml version="1.0" encoding="utf-8"?>
<p:tagLst xmlns:p="http://schemas.openxmlformats.org/presentationml/2006/main">
  <p:tag name="KSO_WM_BEAUTIFY_FLAG" val=""/>
</p:tagLst>
</file>

<file path=ppt/tags/tag117.xml><?xml version="1.0" encoding="utf-8"?>
<p:tagLst xmlns:p="http://schemas.openxmlformats.org/presentationml/2006/main">
  <p:tag name="KSO_WM_BEAUTIFY_FLAG" val=""/>
</p:tagLst>
</file>

<file path=ppt/tags/tag118.xml><?xml version="1.0" encoding="utf-8"?>
<p:tagLst xmlns:p="http://schemas.openxmlformats.org/presentationml/2006/main">
  <p:tag name="KSO_WM_BEAUTIFY_FLAG" val=""/>
</p:tagLst>
</file>

<file path=ppt/tags/tag119.xml><?xml version="1.0" encoding="utf-8"?>
<p:tagLst xmlns:p="http://schemas.openxmlformats.org/presentationml/2006/main">
  <p:tag name="KSO_WM_BEAUTIFY_FLAG" val=""/>
</p:tagLst>
</file>

<file path=ppt/tags/tag120.xml><?xml version="1.0" encoding="utf-8"?>
<p:tagLst xmlns:p="http://schemas.openxmlformats.org/presentationml/2006/main">
  <p:tag name="KSO_WM_BEAUTIFY_FLAG" val=""/>
</p:tagLst>
</file>

<file path=ppt/tags/tag121.xml><?xml version="1.0" encoding="utf-8"?>
<p:tagLst xmlns:p="http://schemas.openxmlformats.org/presentationml/2006/main">
  <p:tag name="KSO_WM_BEAUTIFY_FLAG" val=""/>
</p:tagLst>
</file>

<file path=ppt/tags/tag122.xml><?xml version="1.0" encoding="utf-8"?>
<p:tagLst xmlns:p="http://schemas.openxmlformats.org/presentationml/2006/main">
  <p:tag name="KSO_WM_BEAUTIFY_FLAG" val=""/>
</p:tagLst>
</file>

<file path=ppt/tags/tag123.xml><?xml version="1.0" encoding="utf-8"?>
<p:tagLst xmlns:p="http://schemas.openxmlformats.org/presentationml/2006/main">
  <p:tag name="KSO_WM_BEAUTIFY_FLAG" val=""/>
</p:tagLst>
</file>

<file path=ppt/tags/tag124.xml><?xml version="1.0" encoding="utf-8"?>
<p:tagLst xmlns:p="http://schemas.openxmlformats.org/presentationml/2006/main">
  <p:tag name="KSO_WM_BEAUTIFY_FLAG" val=""/>
</p:tagLst>
</file>

<file path=ppt/tags/tag125.xml><?xml version="1.0" encoding="utf-8"?>
<p:tagLst xmlns:p="http://schemas.openxmlformats.org/presentationml/2006/main">
  <p:tag name="KSO_WM_BEAUTIFY_FLAG" val=""/>
</p:tagLst>
</file>

<file path=ppt/tags/tag126.xml><?xml version="1.0" encoding="utf-8"?>
<p:tagLst xmlns:p="http://schemas.openxmlformats.org/presentationml/2006/main">
  <p:tag name="KSO_WM_BEAUTIFY_FLAG" val=""/>
</p:tagLst>
</file>

<file path=ppt/tags/tag127.xml><?xml version="1.0" encoding="utf-8"?>
<p:tagLst xmlns:p="http://schemas.openxmlformats.org/presentationml/2006/main">
  <p:tag name="KSO_WM_BEAUTIFY_FLAG" val=""/>
</p:tagLst>
</file>

<file path=ppt/tags/tag128.xml><?xml version="1.0" encoding="utf-8"?>
<p:tagLst xmlns:p="http://schemas.openxmlformats.org/presentationml/2006/main">
  <p:tag name="KSO_WM_BEAUTIFY_FLAG" val=""/>
</p:tagLst>
</file>

<file path=ppt/tags/tag129.xml><?xml version="1.0" encoding="utf-8"?>
<p:tagLst xmlns:p="http://schemas.openxmlformats.org/presentationml/2006/main">
  <p:tag name="KSO_WM_BEAUTIFY_FLAG" val=""/>
</p:tagLst>
</file>

<file path=ppt/tags/tag130.xml><?xml version="1.0" encoding="utf-8"?>
<p:tagLst xmlns:p="http://schemas.openxmlformats.org/presentationml/2006/main">
  <p:tag name="KSO_WM_BEAUTIFY_FLAG" val=""/>
</p:tagLst>
</file>

<file path=ppt/tags/tag131.xml><?xml version="1.0" encoding="utf-8"?>
<p:tagLst xmlns:p="http://schemas.openxmlformats.org/presentationml/2006/main">
  <p:tag name="KSO_WM_BEAUTIFY_FLAG" val=""/>
</p:tagLst>
</file>

<file path=ppt/tags/tag132.xml><?xml version="1.0" encoding="utf-8"?>
<p:tagLst xmlns:p="http://schemas.openxmlformats.org/presentationml/2006/main">
  <p:tag name="KSO_WM_BEAUTIFY_FLAG" val=""/>
</p:tagLst>
</file>

<file path=ppt/tags/tag133.xml><?xml version="1.0" encoding="utf-8"?>
<p:tagLst xmlns:p="http://schemas.openxmlformats.org/presentationml/2006/main">
  <p:tag name="KSO_WM_BEAUTIFY_FLAG" val=""/>
</p:tagLst>
</file>

<file path=ppt/tags/tag134.xml><?xml version="1.0" encoding="utf-8"?>
<p:tagLst xmlns:p="http://schemas.openxmlformats.org/presentationml/2006/main">
  <p:tag name="KSO_WM_BEAUTIFY_FLAG" val=""/>
</p:tagLst>
</file>

<file path=ppt/tags/tag135.xml><?xml version="1.0" encoding="utf-8"?>
<p:tagLst xmlns:p="http://schemas.openxmlformats.org/presentationml/2006/main">
  <p:tag name="KSO_WM_BEAUTIFY_FLAG" val=""/>
</p:tagLst>
</file>

<file path=ppt/tags/tag136.xml><?xml version="1.0" encoding="utf-8"?>
<p:tagLst xmlns:p="http://schemas.openxmlformats.org/presentationml/2006/main">
  <p:tag name="KSO_WM_BEAUTIFY_FLAG" val=""/>
</p:tagLst>
</file>

<file path=ppt/tags/tag137.xml><?xml version="1.0" encoding="utf-8"?>
<p:tagLst xmlns:p="http://schemas.openxmlformats.org/presentationml/2006/main">
  <p:tag name="KSO_WM_BEAUTIFY_FLAG" val=""/>
</p:tagLst>
</file>

<file path=ppt/tags/tag138.xml><?xml version="1.0" encoding="utf-8"?>
<p:tagLst xmlns:p="http://schemas.openxmlformats.org/presentationml/2006/main">
  <p:tag name="KSO_WM_BEAUTIFY_FLAG" val=""/>
</p:tagLst>
</file>

<file path=ppt/tags/tag139.xml><?xml version="1.0" encoding="utf-8"?>
<p:tagLst xmlns:p="http://schemas.openxmlformats.org/presentationml/2006/main">
  <p:tag name="KSO_WM_BEAUTIFY_FLAG" val=""/>
</p:tagLst>
</file>

<file path=ppt/tags/tag140.xml><?xml version="1.0" encoding="utf-8"?>
<p:tagLst xmlns:p="http://schemas.openxmlformats.org/presentationml/2006/main">
  <p:tag name="KSO_WM_BEAUTIFY_FLAG" val=""/>
</p:tagLst>
</file>

<file path=ppt/tags/tag141.xml><?xml version="1.0" encoding="utf-8"?>
<p:tagLst xmlns:p="http://schemas.openxmlformats.org/presentationml/2006/main">
  <p:tag name="KSO_WM_BEAUTIFY_FLAG" val=""/>
</p:tagLst>
</file>

<file path=ppt/tags/tag142.xml><?xml version="1.0" encoding="utf-8"?>
<p:tagLst xmlns:p="http://schemas.openxmlformats.org/presentationml/2006/main">
  <p:tag name="KSO_WM_BEAUTIFY_FLAG" val=""/>
</p:tagLst>
</file>

<file path=ppt/tags/tag143.xml><?xml version="1.0" encoding="utf-8"?>
<p:tagLst xmlns:p="http://schemas.openxmlformats.org/presentationml/2006/main">
  <p:tag name="KSO_WM_BEAUTIFY_FLAG" val=""/>
</p:tagLst>
</file>

<file path=ppt/tags/tag144.xml><?xml version="1.0" encoding="utf-8"?>
<p:tagLst xmlns:p="http://schemas.openxmlformats.org/presentationml/2006/main">
  <p:tag name="KSO_WM_BEAUTIFY_FLAG" val=""/>
</p:tagLst>
</file>

<file path=ppt/tags/tag145.xml><?xml version="1.0" encoding="utf-8"?>
<p:tagLst xmlns:p="http://schemas.openxmlformats.org/presentationml/2006/main">
  <p:tag name="KSO_WM_BEAUTIFY_FLAG" val=""/>
</p:tagLst>
</file>

<file path=ppt/tags/tag146.xml><?xml version="1.0" encoding="utf-8"?>
<p:tagLst xmlns:p="http://schemas.openxmlformats.org/presentationml/2006/main">
  <p:tag name="KSO_WM_BEAUTIFY_FLAG" val=""/>
</p:tagLst>
</file>

<file path=ppt/tags/tag147.xml><?xml version="1.0" encoding="utf-8"?>
<p:tagLst xmlns:p="http://schemas.openxmlformats.org/presentationml/2006/main">
  <p:tag name="KSO_WM_BEAUTIFY_FLAG" val=""/>
</p:tagLst>
</file>

<file path=ppt/tags/tag148.xml><?xml version="1.0" encoding="utf-8"?>
<p:tagLst xmlns:p="http://schemas.openxmlformats.org/presentationml/2006/main">
  <p:tag name="KSO_WM_BEAUTIFY_FLAG" val=""/>
</p:tagLst>
</file>

<file path=ppt/tags/tag149.xml><?xml version="1.0" encoding="utf-8"?>
<p:tagLst xmlns:p="http://schemas.openxmlformats.org/presentationml/2006/main">
  <p:tag name="KSO_WM_BEAUTIFY_FLAG" val=""/>
</p:tagLst>
</file>

<file path=ppt/tags/tag150.xml><?xml version="1.0" encoding="utf-8"?>
<p:tagLst xmlns:p="http://schemas.openxmlformats.org/presentationml/2006/main">
  <p:tag name="KSO_WM_BEAUTIFY_FLAG" val=""/>
</p:tagLst>
</file>

<file path=ppt/tags/tag151.xml><?xml version="1.0" encoding="utf-8"?>
<p:tagLst xmlns:p="http://schemas.openxmlformats.org/presentationml/2006/main">
  <p:tag name="KSO_WM_BEAUTIFY_FLAG" val=""/>
</p:tagLst>
</file>

<file path=ppt/tags/tag152.xml><?xml version="1.0" encoding="utf-8"?>
<p:tagLst xmlns:p="http://schemas.openxmlformats.org/presentationml/2006/main">
  <p:tag name="KSO_WM_BEAUTIFY_FLAG" val=""/>
</p:tagLst>
</file>

<file path=ppt/tags/tag153.xml><?xml version="1.0" encoding="utf-8"?>
<p:tagLst xmlns:p="http://schemas.openxmlformats.org/presentationml/2006/main">
  <p:tag name="KSO_WM_BEAUTIFY_FLAG" val=""/>
</p:tagLst>
</file>

<file path=ppt/tags/tag154.xml><?xml version="1.0" encoding="utf-8"?>
<p:tagLst xmlns:p="http://schemas.openxmlformats.org/presentationml/2006/main">
  <p:tag name="COMMONDATA" val="eyJoZGlkIjoiNDg2ZDZkNGVjNWFhYWUwN2M5YjhiYzhkMzdmYTFkZjQifQ=="/>
</p:tagLst>
</file>

<file path=ppt/theme/theme1.xml><?xml version="1.0" encoding="utf-8"?>
<a:theme xmlns:a="http://schemas.openxmlformats.org/drawingml/2006/main" name="Office 主题">
  <a:themeElements>
    <a:clrScheme name="自定义 2">
      <a:dk1>
        <a:srgbClr val="FFFFFF"/>
      </a:dk1>
      <a:lt1>
        <a:srgbClr val="FFFFFF"/>
      </a:lt1>
      <a:dk2>
        <a:srgbClr val="0070C0"/>
      </a:dk2>
      <a:lt2>
        <a:srgbClr val="009999"/>
      </a:lt2>
      <a:accent1>
        <a:srgbClr val="0070C0"/>
      </a:accent1>
      <a:accent2>
        <a:srgbClr val="434343"/>
      </a:accent2>
      <a:accent3>
        <a:srgbClr val="FFFFFF"/>
      </a:accent3>
      <a:accent4>
        <a:srgbClr val="0070C0"/>
      </a:accent4>
      <a:accent5>
        <a:srgbClr val="FFC000"/>
      </a:accent5>
      <a:accent6>
        <a:srgbClr val="0070C0"/>
      </a:accent6>
      <a:hlink>
        <a:srgbClr val="0070C0"/>
      </a:hlink>
      <a:folHlink>
        <a:srgbClr val="0070C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自定义 2">
      <a:dk1>
        <a:srgbClr val="FFFFFF"/>
      </a:dk1>
      <a:lt1>
        <a:srgbClr val="FFFFFF"/>
      </a:lt1>
      <a:dk2>
        <a:srgbClr val="0070C0"/>
      </a:dk2>
      <a:lt2>
        <a:srgbClr val="009999"/>
      </a:lt2>
      <a:accent1>
        <a:srgbClr val="0070C0"/>
      </a:accent1>
      <a:accent2>
        <a:srgbClr val="434343"/>
      </a:accent2>
      <a:accent3>
        <a:srgbClr val="FFFFFF"/>
      </a:accent3>
      <a:accent4>
        <a:srgbClr val="0070C0"/>
      </a:accent4>
      <a:accent5>
        <a:srgbClr val="FFC000"/>
      </a:accent5>
      <a:accent6>
        <a:srgbClr val="0070C0"/>
      </a:accent6>
      <a:hlink>
        <a:srgbClr val="0070C0"/>
      </a:hlink>
      <a:folHlink>
        <a:srgbClr val="0070C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33325</Words>
  <Application>WPS 演示</Application>
  <PresentationFormat>自定义</PresentationFormat>
  <Paragraphs>1163</Paragraphs>
  <Slides>164</Slides>
  <Notes>1</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164</vt:i4>
      </vt:variant>
    </vt:vector>
  </HeadingPairs>
  <TitlesOfParts>
    <vt:vector size="173" baseType="lpstr">
      <vt:lpstr>Arial</vt:lpstr>
      <vt:lpstr>宋体</vt:lpstr>
      <vt:lpstr>Wingdings</vt:lpstr>
      <vt:lpstr>Calibri</vt:lpstr>
      <vt:lpstr>微软雅黑</vt:lpstr>
      <vt:lpstr>Arial Unicode MS</vt:lpstr>
      <vt:lpstr>Segoe UI</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广探</cp:lastModifiedBy>
  <cp:revision>274</cp:revision>
  <dcterms:created xsi:type="dcterms:W3CDTF">2016-01-08T23:56:00Z</dcterms:created>
  <dcterms:modified xsi:type="dcterms:W3CDTF">2024-06-11T12:28:59Z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2052-12.1.0.16929</vt:lpwstr>
  </property>
  <property fmtid="{D5CDD505-2E9C-101B-9397-08002B2CF9AE}" pid="3" name="ICV">
    <vt:lpwstr>FB26A8F2C13B4988A5298E92E580B92F_12</vt:lpwstr>
  </property>
</Properties>
</file>